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10" autoAdjust="0"/>
  </p:normalViewPr>
  <p:slideViewPr>
    <p:cSldViewPr>
      <p:cViewPr>
        <p:scale>
          <a:sx n="76" d="100"/>
          <a:sy n="76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7E638-D717-4641-9E58-CF71CADEC004}" type="datetimeFigureOut">
              <a:rPr lang="es-ES" smtClean="0"/>
              <a:t>24/02/2015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50F87-4666-48FB-B53C-9E8C1771FB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42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50F87-4666-48FB-B53C-9E8C1771FBE0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EE70-C659-4680-8BAE-89A32A28D87F}" type="datetimeFigureOut">
              <a:rPr lang="es-ES" smtClean="0"/>
              <a:t>24/02/2015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5236-01EC-4CBC-80A4-FA71A8E99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EE70-C659-4680-8BAE-89A32A28D87F}" type="datetimeFigureOut">
              <a:rPr lang="es-ES" smtClean="0"/>
              <a:t>24/02/2015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5236-01EC-4CBC-80A4-FA71A8E99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EE70-C659-4680-8BAE-89A32A28D87F}" type="datetimeFigureOut">
              <a:rPr lang="es-ES" smtClean="0"/>
              <a:t>24/02/2015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5236-01EC-4CBC-80A4-FA71A8E99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EE70-C659-4680-8BAE-89A32A28D87F}" type="datetimeFigureOut">
              <a:rPr lang="es-ES" smtClean="0"/>
              <a:t>24/02/2015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5236-01EC-4CBC-80A4-FA71A8E99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EE70-C659-4680-8BAE-89A32A28D87F}" type="datetimeFigureOut">
              <a:rPr lang="es-ES" smtClean="0"/>
              <a:t>24/02/2015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5236-01EC-4CBC-80A4-FA71A8E99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EE70-C659-4680-8BAE-89A32A28D87F}" type="datetimeFigureOut">
              <a:rPr lang="es-ES" smtClean="0"/>
              <a:t>24/02/2015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5236-01EC-4CBC-80A4-FA71A8E99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EE70-C659-4680-8BAE-89A32A28D87F}" type="datetimeFigureOut">
              <a:rPr lang="es-ES" smtClean="0"/>
              <a:t>24/02/2015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5236-01EC-4CBC-80A4-FA71A8E99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EE70-C659-4680-8BAE-89A32A28D87F}" type="datetimeFigureOut">
              <a:rPr lang="es-ES" smtClean="0"/>
              <a:t>24/02/2015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5236-01EC-4CBC-80A4-FA71A8E99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EE70-C659-4680-8BAE-89A32A28D87F}" type="datetimeFigureOut">
              <a:rPr lang="es-ES" smtClean="0"/>
              <a:t>24/02/2015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5236-01EC-4CBC-80A4-FA71A8E99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EE70-C659-4680-8BAE-89A32A28D87F}" type="datetimeFigureOut">
              <a:rPr lang="es-ES" smtClean="0"/>
              <a:t>24/02/2015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5236-01EC-4CBC-80A4-FA71A8E99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EE70-C659-4680-8BAE-89A32A28D87F}" type="datetimeFigureOut">
              <a:rPr lang="es-ES" smtClean="0"/>
              <a:t>24/02/2015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5236-01EC-4CBC-80A4-FA71A8E99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4EE70-C659-4680-8BAE-89A32A28D87F}" type="datetimeFigureOut">
              <a:rPr lang="es-ES" smtClean="0"/>
              <a:t>24/02/2015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F5236-01EC-4CBC-80A4-FA71A8E99B6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pload.wikimedia.org/wikipedia/commons/9/9a/Domingo_de_Resurrecci%C3%B3n_Hell%C3%AD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71736" y="214290"/>
            <a:ext cx="3857652" cy="147002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s-ES" sz="8000" dirty="0" smtClean="0">
                <a:solidFill>
                  <a:srgbClr val="7030A0"/>
                </a:solidFill>
              </a:rPr>
              <a:t>PÂQUES</a:t>
            </a:r>
            <a:endParaRPr lang="es-ES" sz="8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CETTE ANNÉE…</a:t>
            </a:r>
            <a:br>
              <a:rPr lang="es-ES" dirty="0" smtClean="0"/>
            </a:br>
            <a:r>
              <a:rPr lang="fr-FR" dirty="0" smtClean="0"/>
              <a:t>vous pouvez encore venir!!</a:t>
            </a:r>
            <a:endParaRPr lang="fr-FR" dirty="0"/>
          </a:p>
        </p:txBody>
      </p:sp>
      <p:pic>
        <p:nvPicPr>
          <p:cNvPr id="4" name="Picture 2" descr="https://encrypted-tbn1.gstatic.com/images?q=tbn:ANd9GcR5QKJVeDby7hj3ZrUWkDM_I57WJNZWsF6caHmQZbbnwbFTd4SlU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9" y="1556791"/>
            <a:ext cx="3334585" cy="466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bs.twimg.com/media/B-J_65QIYAAWoY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332981" cy="466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22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>
                <a:solidFill>
                  <a:srgbClr val="00B0F0"/>
                </a:solidFill>
              </a:rPr>
              <a:t>LA TRADITION DU TAMBOUR</a:t>
            </a:r>
            <a:endParaRPr lang="es-ES" sz="4800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5858"/>
          </a:xfrm>
        </p:spPr>
        <p:txBody>
          <a:bodyPr/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Cette tradition 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consiste à jouer le tambour dans  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les rues 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d’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Hellín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6386" name="Picture 2" descr="http://www.escapadarural.com/blog/wp-content/uploads/2010/03/Tambor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030" y="2636912"/>
            <a:ext cx="3707904" cy="3885885"/>
          </a:xfrm>
          <a:prstGeom prst="rect">
            <a:avLst/>
          </a:prstGeom>
          <a:noFill/>
        </p:spPr>
      </p:pic>
      <p:pic>
        <p:nvPicPr>
          <p:cNvPr id="16388" name="Picture 4" descr="Resultado de imagen de tambores semana santa hell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636912"/>
            <a:ext cx="507206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</a:rPr>
              <a:t>ES PROCESSIONS</a:t>
            </a:r>
            <a:endParaRPr lang="es-E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Les processions sont formées pour des personnes qui accompagnement des images des saints pour les rues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410" name="Picture 2" descr="Resultado de imagen de virgen del perdon y cristo de la caida hell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3284984"/>
            <a:ext cx="2571736" cy="1861124"/>
          </a:xfrm>
          <a:prstGeom prst="rect">
            <a:avLst/>
          </a:prstGeom>
          <a:noFill/>
        </p:spPr>
      </p:pic>
      <p:sp>
        <p:nvSpPr>
          <p:cNvPr id="17412" name="AutoShape 4" descr="Resultado de imagen de procesiones semana santa hell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4" name="AutoShape 6" descr="Resultado de imagen de procesiones semana santa hell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6" name="AutoShape 8" descr="Resultado de imagen de procesiones semana santa hell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418" name="Picture 10" descr="http://www.spaincenter.org/tvi/images/stories/turismo/castilla-mancha/albacete-provincia/hellin/hellin-procesiones-semana-santa-1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810489"/>
            <a:ext cx="3000364" cy="2250273"/>
          </a:xfrm>
          <a:prstGeom prst="rect">
            <a:avLst/>
          </a:prstGeom>
          <a:noFill/>
        </p:spPr>
      </p:pic>
      <p:pic>
        <p:nvPicPr>
          <p:cNvPr id="17420" name="Picture 12" descr="http://www.spaincenter.org/tvi/images/stories/g/albacete/hellin/procesion/hellin-procesiones-semana-santa-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060378"/>
            <a:ext cx="2500330" cy="1875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DES “HELLINEROS”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AIMENT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BEAUCOUP DES PÂQUES 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454525"/>
          </a:xfrm>
        </p:spPr>
        <p:txBody>
          <a:bodyPr/>
          <a:lstStyle/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42910" y="1643050"/>
            <a:ext cx="56074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chemeClr val="accent4">
                    <a:lumMod val="75000"/>
                  </a:schemeClr>
                </a:solidFill>
              </a:rPr>
              <a:t>Ils se réunissent dans les rues et ils sont très contents 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8434" name="Picture 2" descr="http://st-listas.20minutos.es/images/2007-10/739/9079_640px.jpg?11914928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000240"/>
            <a:ext cx="3286116" cy="4857760"/>
          </a:xfrm>
          <a:prstGeom prst="rect">
            <a:avLst/>
          </a:prstGeom>
          <a:noFill/>
        </p:spPr>
      </p:pic>
      <p:pic>
        <p:nvPicPr>
          <p:cNvPr id="1026" name="Picture 2" descr="Resultado de imagen de TAMBORADAS DE HEL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338567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paincenter.org/turismo/albacete/campos-de-hellin/fotos/hellin-tamborada-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48" y="967249"/>
            <a:ext cx="6070288" cy="45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3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60</Words>
  <Application>Microsoft Office PowerPoint</Application>
  <PresentationFormat>Presentación en pantalla (4:3)</PresentationFormat>
  <Paragraphs>9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PÂQUES</vt:lpstr>
      <vt:lpstr>CETTE ANNÉE… vous pouvez encore venir!!</vt:lpstr>
      <vt:lpstr>LA TRADITION DU TAMBOUR</vt:lpstr>
      <vt:lpstr>LES PROCESSIONS</vt:lpstr>
      <vt:lpstr>DES “HELLINEROS” AIMENT BEAUCOUP DES PÂQUES </vt:lpstr>
      <vt:lpstr>Presentación de PowerPoint</vt:lpstr>
    </vt:vector>
  </TitlesOfParts>
  <Company>Windows XP Titan Ultimate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PÂQUES</dc:title>
  <dc:creator>acer</dc:creator>
  <cp:lastModifiedBy>Luffi</cp:lastModifiedBy>
  <cp:revision>16</cp:revision>
  <dcterms:created xsi:type="dcterms:W3CDTF">2015-02-19T17:26:45Z</dcterms:created>
  <dcterms:modified xsi:type="dcterms:W3CDTF">2015-02-23T23:23:17Z</dcterms:modified>
</cp:coreProperties>
</file>