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00"/>
    <a:srgbClr val="3333FF"/>
    <a:srgbClr val="FF33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4660"/>
  </p:normalViewPr>
  <p:slideViewPr>
    <p:cSldViewPr>
      <p:cViewPr>
        <p:scale>
          <a:sx n="86" d="100"/>
          <a:sy n="86" d="100"/>
        </p:scale>
        <p:origin x="-8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B7CB-4AAA-4D33-8F3D-89D3FE04A94C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0E06E-501C-4B99-8A72-411E14F216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69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E06E-501C-4B99-8A72-411E14F216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26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56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8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20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33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4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4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3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85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50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65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75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746A-6483-4A8C-BE95-9A2873CAF04D}" type="datetimeFigureOut">
              <a:rPr lang="es-ES" smtClean="0"/>
              <a:t>23/02/2015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1EFA-DD66-4346-9D26-2BA84ACAE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4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r>
              <a:rPr lang="es-ES" sz="6600" smtClean="0">
                <a:solidFill>
                  <a:srgbClr val="00FF99"/>
                </a:solidFill>
                <a:latin typeface="Comic Sans MS" panose="030F0702030302020204" pitchFamily="66" charset="0"/>
              </a:rPr>
              <a:t>VIEILLE VILLE</a:t>
            </a:r>
            <a:endParaRPr lang="es-ES" sz="6600" dirty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2480320" cy="208823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C\Documents\conjunto_historico_clm_desde_el_cielo_1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77768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1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La </a:t>
            </a:r>
            <a:r>
              <a:rPr lang="es-ES" sz="5400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chapelle</a:t>
            </a:r>
            <a:r>
              <a:rPr lang="es-ES" sz="54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du </a:t>
            </a:r>
            <a:r>
              <a:rPr lang="es-ES" sz="5400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Rosaire</a:t>
            </a:r>
            <a:endParaRPr lang="es-ES" sz="54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34568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940426"/>
            <a:ext cx="3672408" cy="265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PC\Documents\santuario_rosariohellin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22" y="1268760"/>
            <a:ext cx="51845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err="1" smtClean="0">
                <a:solidFill>
                  <a:srgbClr val="FF3399"/>
                </a:solidFill>
                <a:latin typeface="Comic Sans MS" panose="030F0702030302020204" pitchFamily="66" charset="0"/>
              </a:rPr>
              <a:t>Mairie</a:t>
            </a:r>
            <a:endParaRPr lang="es-ES" sz="66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365104"/>
            <a:ext cx="2314600" cy="2160240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8489"/>
            <a:ext cx="37074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C\Documents\ayuntammieee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70" y="1952836"/>
            <a:ext cx="48736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9" y="3933056"/>
            <a:ext cx="37948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0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dirty="0" err="1" smtClean="0">
                <a:solidFill>
                  <a:srgbClr val="993300"/>
                </a:solidFill>
                <a:latin typeface="Comic Sans MS" panose="030F0702030302020204" pitchFamily="66" charset="0"/>
              </a:rPr>
              <a:t>Certaines</a:t>
            </a:r>
            <a:r>
              <a:rPr lang="es-ES" sz="4800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s-ES" sz="4800" dirty="0" err="1" smtClean="0">
                <a:solidFill>
                  <a:srgbClr val="993300"/>
                </a:solidFill>
                <a:latin typeface="Comic Sans MS" panose="030F0702030302020204" pitchFamily="66" charset="0"/>
              </a:rPr>
              <a:t>rues</a:t>
            </a:r>
            <a:r>
              <a:rPr lang="es-ES" sz="4800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 Hellín</a:t>
            </a:r>
            <a:endParaRPr lang="es-ES" sz="4800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4221088"/>
            <a:ext cx="2458616" cy="187220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288032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14869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04935"/>
            <a:ext cx="4269135" cy="29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1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Hellín</a:t>
            </a:r>
            <a:endParaRPr lang="es-ES" sz="80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st une ville espagnole et une municipalité dans la province d'Albacete. Dans le casque vieux sont situés le mairie, le chapelle du Rosaire, </a:t>
            </a:r>
            <a:r>
              <a:rPr lang="fr-FR" dirty="0" smtClean="0"/>
              <a:t>les ruines du </a:t>
            </a:r>
            <a:r>
              <a:rPr lang="fr-FR" dirty="0" smtClean="0"/>
              <a:t>château…</a:t>
            </a:r>
          </a:p>
          <a:p>
            <a:pPr marL="0" indent="0">
              <a:buNone/>
            </a:pPr>
            <a:r>
              <a:rPr lang="fr-FR" dirty="0" smtClean="0"/>
              <a:t>Les personnes visitent ces lieux quand ils sont </a:t>
            </a:r>
            <a:r>
              <a:rPr lang="fr-FR" dirty="0" smtClean="0"/>
              <a:t>à </a:t>
            </a:r>
            <a:r>
              <a:rPr lang="fr-FR" dirty="0" smtClean="0"/>
              <a:t> </a:t>
            </a:r>
            <a:r>
              <a:rPr lang="fr-FR" dirty="0" err="1" smtClean="0"/>
              <a:t>Hellín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690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54</Words>
  <Application>Microsoft Office PowerPoint</Application>
  <PresentationFormat>Presentación en pantalla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VIEILLE VILLE</vt:lpstr>
      <vt:lpstr>La chapelle du Rosaire</vt:lpstr>
      <vt:lpstr>Mairie</vt:lpstr>
      <vt:lpstr>Certaines rues Hellín</vt:lpstr>
      <vt:lpstr>Hellín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Casque vieux</dc:title>
  <dc:creator>PC</dc:creator>
  <cp:lastModifiedBy>Luffi</cp:lastModifiedBy>
  <cp:revision>9</cp:revision>
  <dcterms:created xsi:type="dcterms:W3CDTF">2015-02-18T18:42:54Z</dcterms:created>
  <dcterms:modified xsi:type="dcterms:W3CDTF">2015-02-23T22:04:00Z</dcterms:modified>
</cp:coreProperties>
</file>