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>
        <p:scale>
          <a:sx n="81" d="100"/>
          <a:sy n="81" d="100"/>
        </p:scale>
        <p:origin x="-8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2A227-A753-4F4E-B1A7-63733ADC21D2}" type="datetimeFigureOut">
              <a:rPr lang="es-ES" smtClean="0"/>
              <a:t>23/02/2015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86BEC-9F26-4F23-BEE5-9FA480DA0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1132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86BEC-9F26-4F23-BEE5-9FA480DA07B6}" type="slidenum">
              <a:rPr lang="es-ES" smtClean="0"/>
              <a:t>7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23/02/2015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quetiempo.es/fotos/hellin/vista-parcial-de-hellin_464655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>
            <a:normAutofit/>
          </a:bodyPr>
          <a:lstStyle/>
          <a:p>
            <a:r>
              <a:rPr lang="es-ES_tradnl" sz="6000" dirty="0" smtClean="0">
                <a:solidFill>
                  <a:srgbClr val="FF0000"/>
                </a:solidFill>
                <a:latin typeface="Alpha Echo" pitchFamily="2" charset="0"/>
              </a:rPr>
              <a:t>‘’Pedanías’’</a:t>
            </a:r>
            <a:r>
              <a:rPr lang="es-ES_tradnl" sz="6000" dirty="0" smtClean="0">
                <a:solidFill>
                  <a:srgbClr val="00FFFF"/>
                </a:solidFill>
                <a:latin typeface="Alpha Echo" pitchFamily="2" charset="0"/>
              </a:rPr>
              <a:t> </a:t>
            </a:r>
            <a:r>
              <a:rPr lang="es-ES_tradnl" sz="6000" dirty="0" smtClean="0">
                <a:solidFill>
                  <a:srgbClr val="FF0000"/>
                </a:solidFill>
                <a:latin typeface="Alpha Echo" pitchFamily="2" charset="0"/>
              </a:rPr>
              <a:t>de</a:t>
            </a:r>
            <a:r>
              <a:rPr lang="es-ES_tradnl" sz="6000" dirty="0" smtClean="0">
                <a:solidFill>
                  <a:srgbClr val="00FFFF"/>
                </a:solidFill>
                <a:latin typeface="Alpha Echo" pitchFamily="2" charset="0"/>
              </a:rPr>
              <a:t> </a:t>
            </a:r>
            <a:r>
              <a:rPr lang="es-ES_tradnl" sz="6000" dirty="0" smtClean="0">
                <a:solidFill>
                  <a:srgbClr val="FF0000"/>
                </a:solidFill>
                <a:latin typeface="Alpha Echo" pitchFamily="2" charset="0"/>
              </a:rPr>
              <a:t>Hellín</a:t>
            </a:r>
            <a:endParaRPr lang="es-ES" sz="6000" dirty="0">
              <a:solidFill>
                <a:srgbClr val="FF0000"/>
              </a:solidFill>
              <a:latin typeface="Alpha Echo" pitchFamily="2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amposdehellin.com/comarca/imgpedanias/agramon1_g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6000" dirty="0" err="1" smtClean="0">
                <a:solidFill>
                  <a:srgbClr val="00FFFF"/>
                </a:solidFill>
                <a:latin typeface="Comic Sans MS" pitchFamily="66" charset="0"/>
              </a:rPr>
              <a:t>Agramón</a:t>
            </a:r>
            <a:endParaRPr lang="es-ES" sz="6000" dirty="0">
              <a:solidFill>
                <a:srgbClr val="00FFFF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122413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3600" dirty="0" smtClean="0">
                <a:solidFill>
                  <a:srgbClr val="FF00FF"/>
                </a:solidFill>
              </a:rPr>
              <a:t>C'est un petit village de 800 habitants environ.</a:t>
            </a:r>
            <a:endParaRPr lang="es-ES" sz="36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farm4.staticflickr.com/3461/3791349257_f358b341c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6000" dirty="0" smtClean="0">
                <a:solidFill>
                  <a:srgbClr val="0070C0"/>
                </a:solidFill>
                <a:latin typeface="Comic Sans MS" pitchFamily="66" charset="0"/>
              </a:rPr>
              <a:t>Torre Uchea</a:t>
            </a:r>
            <a:endParaRPr lang="es-ES" sz="6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fr-FR" dirty="0" smtClean="0"/>
              <a:t>C'est un hameau, dans lequel environ 23 personnes vivent. Dans ce village, nous pouvons souligner le pont et le train.</a:t>
            </a:r>
            <a:endParaRPr lang="es-ES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6386" name="Picture 2" descr="http://static.panoramio.com/photos/medium/893740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388" name="Picture 4" descr="http://static.panoramio.com/photos/medium/661529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3728057" cy="25649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volvan de cancari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00164" y="0"/>
            <a:ext cx="10249728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FF0000"/>
                </a:solidFill>
                <a:latin typeface="Arial Black" pitchFamily="34" charset="0"/>
              </a:rPr>
              <a:t>Cancarix</a:t>
            </a:r>
            <a:endParaRPr lang="es-ES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algn="ctr">
              <a:buNone/>
            </a:pPr>
            <a:r>
              <a:rPr lang="fr-FR" dirty="0" err="1" smtClean="0">
                <a:solidFill>
                  <a:srgbClr val="FFC000"/>
                </a:solidFill>
              </a:rPr>
              <a:t>Cancarix</a:t>
            </a:r>
            <a:r>
              <a:rPr lang="fr-FR" dirty="0" smtClean="0">
                <a:solidFill>
                  <a:srgbClr val="FFC000"/>
                </a:solidFill>
              </a:rPr>
              <a:t> est </a:t>
            </a:r>
            <a:r>
              <a:rPr lang="fr-FR" dirty="0" smtClean="0">
                <a:solidFill>
                  <a:srgbClr val="FFC000"/>
                </a:solidFill>
              </a:rPr>
              <a:t>une « </a:t>
            </a:r>
            <a:r>
              <a:rPr lang="fr-FR" dirty="0" err="1" smtClean="0">
                <a:solidFill>
                  <a:srgbClr val="FFC000"/>
                </a:solidFill>
              </a:rPr>
              <a:t>pedanía</a:t>
            </a:r>
            <a:r>
              <a:rPr lang="fr-FR" dirty="0" smtClean="0">
                <a:solidFill>
                  <a:srgbClr val="FFC000"/>
                </a:solidFill>
              </a:rPr>
              <a:t> » </a:t>
            </a:r>
            <a:r>
              <a:rPr lang="fr-FR" dirty="0" smtClean="0">
                <a:solidFill>
                  <a:srgbClr val="FFC000"/>
                </a:solidFill>
              </a:rPr>
              <a:t>de </a:t>
            </a:r>
            <a:r>
              <a:rPr lang="fr-FR" dirty="0" err="1" smtClean="0">
                <a:solidFill>
                  <a:srgbClr val="FFC000"/>
                </a:solidFill>
              </a:rPr>
              <a:t>Hellin</a:t>
            </a:r>
            <a:r>
              <a:rPr lang="fr-FR" dirty="0" smtClean="0">
                <a:solidFill>
                  <a:srgbClr val="FFC000"/>
                </a:solidFill>
              </a:rPr>
              <a:t>, où </a:t>
            </a:r>
            <a:r>
              <a:rPr lang="fr-FR" dirty="0" smtClean="0">
                <a:solidFill>
                  <a:srgbClr val="FFC000"/>
                </a:solidFill>
              </a:rPr>
              <a:t>100 personnes, environ, habitent</a:t>
            </a:r>
            <a:r>
              <a:rPr lang="fr-FR" dirty="0" smtClean="0">
                <a:solidFill>
                  <a:srgbClr val="FFC000"/>
                </a:solidFill>
              </a:rPr>
              <a:t>. </a:t>
            </a:r>
          </a:p>
          <a:p>
            <a:pPr algn="ctr">
              <a:buNone/>
            </a:pPr>
            <a:r>
              <a:rPr lang="fr-FR" dirty="0" smtClean="0">
                <a:solidFill>
                  <a:srgbClr val="FFC000"/>
                </a:solidFill>
              </a:rPr>
              <a:t>Ses </a:t>
            </a:r>
            <a:r>
              <a:rPr lang="fr-FR" dirty="0" smtClean="0">
                <a:solidFill>
                  <a:srgbClr val="FFC000"/>
                </a:solidFill>
              </a:rPr>
              <a:t>fêtes sont le 15 août </a:t>
            </a:r>
            <a:r>
              <a:rPr lang="fr-FR" dirty="0" smtClean="0">
                <a:solidFill>
                  <a:srgbClr val="FFC000"/>
                </a:solidFill>
              </a:rPr>
              <a:t>en</a:t>
            </a:r>
            <a:r>
              <a:rPr lang="fr-FR" dirty="0" smtClean="0">
                <a:solidFill>
                  <a:srgbClr val="FFC000"/>
                </a:solidFill>
              </a:rPr>
              <a:t> </a:t>
            </a:r>
            <a:r>
              <a:rPr lang="fr-FR" dirty="0" smtClean="0">
                <a:solidFill>
                  <a:srgbClr val="FFC000"/>
                </a:solidFill>
              </a:rPr>
              <a:t>honneur à Roque Sain. </a:t>
            </a:r>
            <a:endParaRPr lang="fr-FR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fr-FR" dirty="0">
                <a:solidFill>
                  <a:srgbClr val="FFC000"/>
                </a:solidFill>
              </a:rPr>
              <a:t>D</a:t>
            </a:r>
            <a:r>
              <a:rPr lang="fr-FR" dirty="0" smtClean="0">
                <a:solidFill>
                  <a:srgbClr val="FFC000"/>
                </a:solidFill>
              </a:rPr>
              <a:t>ans cette </a:t>
            </a:r>
            <a:r>
              <a:rPr lang="fr-FR" dirty="0" err="1" smtClean="0">
                <a:solidFill>
                  <a:srgbClr val="FFC000"/>
                </a:solidFill>
              </a:rPr>
              <a:t>pedanía</a:t>
            </a:r>
            <a:r>
              <a:rPr lang="fr-FR" dirty="0" smtClean="0">
                <a:solidFill>
                  <a:srgbClr val="FFC000"/>
                </a:solidFill>
              </a:rPr>
              <a:t> </a:t>
            </a:r>
            <a:r>
              <a:rPr lang="fr-FR" dirty="0" smtClean="0">
                <a:solidFill>
                  <a:srgbClr val="FFC000"/>
                </a:solidFill>
              </a:rPr>
              <a:t>se trouve  le </a:t>
            </a:r>
            <a:r>
              <a:rPr lang="fr-FR" dirty="0" smtClean="0">
                <a:solidFill>
                  <a:srgbClr val="FFC000"/>
                </a:solidFill>
              </a:rPr>
              <a:t>Volcan </a:t>
            </a:r>
            <a:r>
              <a:rPr lang="fr-FR" dirty="0" smtClean="0">
                <a:solidFill>
                  <a:srgbClr val="FFC000"/>
                </a:solidFill>
              </a:rPr>
              <a:t>de </a:t>
            </a:r>
            <a:r>
              <a:rPr lang="fr-FR" dirty="0" err="1" smtClean="0">
                <a:solidFill>
                  <a:srgbClr val="FFC000"/>
                </a:solidFill>
              </a:rPr>
              <a:t>Cancarix</a:t>
            </a:r>
            <a:r>
              <a:rPr lang="fr-FR" dirty="0" smtClean="0">
                <a:solidFill>
                  <a:srgbClr val="FFC000"/>
                </a:solidFill>
              </a:rPr>
              <a:t>.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nava de campaññ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7222" y="-1643098"/>
            <a:ext cx="10215634" cy="968357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C000"/>
                </a:solidFill>
              </a:rPr>
              <a:t>Nava de Campaña</a:t>
            </a:r>
            <a:endParaRPr lang="es-ES" b="1" dirty="0">
              <a:solidFill>
                <a:srgbClr val="FFC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s-ES" b="1" dirty="0" err="1" smtClean="0"/>
              <a:t>Cette</a:t>
            </a:r>
            <a:r>
              <a:rPr lang="es-ES" b="1" dirty="0" smtClean="0"/>
              <a:t> </a:t>
            </a:r>
            <a:r>
              <a:rPr lang="es-ES" b="1" dirty="0" smtClean="0"/>
              <a:t>pedanía </a:t>
            </a:r>
            <a:r>
              <a:rPr lang="es-ES" b="1" dirty="0" smtClean="0"/>
              <a:t>a </a:t>
            </a:r>
            <a:r>
              <a:rPr lang="es-ES" b="1" dirty="0" err="1" smtClean="0"/>
              <a:t>environ</a:t>
            </a:r>
            <a:r>
              <a:rPr lang="es-ES" b="1" dirty="0" smtClean="0"/>
              <a:t> 591 </a:t>
            </a:r>
            <a:r>
              <a:rPr lang="es-ES" b="1" dirty="0" err="1" smtClean="0"/>
              <a:t>habitants</a:t>
            </a:r>
            <a:r>
              <a:rPr lang="es-ES" b="1" dirty="0" smtClean="0"/>
              <a:t>. </a:t>
            </a:r>
          </a:p>
          <a:p>
            <a:pPr algn="ctr">
              <a:buNone/>
            </a:pPr>
            <a:r>
              <a:rPr lang="fr-FR" b="1" dirty="0" smtClean="0"/>
              <a:t>Les fêtes patronales </a:t>
            </a:r>
            <a:r>
              <a:rPr lang="fr-FR" b="1" dirty="0" smtClean="0"/>
              <a:t>se</a:t>
            </a:r>
            <a:r>
              <a:rPr lang="fr-FR" b="1" dirty="0" smtClean="0"/>
              <a:t> </a:t>
            </a:r>
            <a:r>
              <a:rPr lang="fr-FR" b="1" dirty="0" err="1" smtClean="0"/>
              <a:t>célébrent</a:t>
            </a:r>
            <a:r>
              <a:rPr lang="fr-FR" b="1" dirty="0" smtClean="0"/>
              <a:t> </a:t>
            </a:r>
            <a:r>
              <a:rPr lang="fr-FR" b="1" dirty="0" smtClean="0"/>
              <a:t>le 25 août. 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ag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71536" y="0"/>
            <a:ext cx="10394229" cy="692948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>
                <a:solidFill>
                  <a:srgbClr val="FFFF00"/>
                </a:solidFill>
              </a:rPr>
              <a:t>Agra</a:t>
            </a:r>
            <a:endParaRPr lang="es-ES" b="1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Cette </a:t>
            </a:r>
            <a:r>
              <a:rPr lang="fr-FR" b="1" dirty="0" err="1" smtClean="0"/>
              <a:t>pedanía</a:t>
            </a:r>
            <a:r>
              <a:rPr lang="fr-FR" b="1" dirty="0" smtClean="0"/>
              <a:t> </a:t>
            </a:r>
            <a:r>
              <a:rPr lang="fr-FR" b="1" dirty="0" smtClean="0"/>
              <a:t>a 154 habitants. 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Ses </a:t>
            </a:r>
            <a:r>
              <a:rPr lang="fr-FR" b="1" dirty="0" smtClean="0"/>
              <a:t>fêtes sont le 13 juin </a:t>
            </a:r>
            <a:r>
              <a:rPr lang="fr-FR" b="1" dirty="0" smtClean="0"/>
              <a:t>en</a:t>
            </a:r>
            <a:r>
              <a:rPr lang="fr-FR" b="1" dirty="0" smtClean="0"/>
              <a:t> </a:t>
            </a:r>
            <a:r>
              <a:rPr lang="fr-FR" b="1" dirty="0" smtClean="0"/>
              <a:t>honneur au Saint-Antoine</a:t>
            </a:r>
            <a:endParaRPr lang="es-E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incon del mor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7288" y="0"/>
            <a:ext cx="11700094" cy="771528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Rincón del Moro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52" y="257174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Cette </a:t>
            </a:r>
            <a:r>
              <a:rPr lang="fr-FR" b="1" dirty="0" err="1" smtClean="0"/>
              <a:t>pedanía</a:t>
            </a:r>
            <a:r>
              <a:rPr lang="fr-FR" b="1" dirty="0" smtClean="0"/>
              <a:t> a 12 habitants</a:t>
            </a:r>
          </a:p>
          <a:p>
            <a:pPr>
              <a:buNone/>
            </a:pPr>
            <a:r>
              <a:rPr lang="fr-FR" b="1" dirty="0" smtClean="0"/>
              <a:t>Presque toute sa surface est dédié à l’agriculture</a:t>
            </a:r>
            <a:endParaRPr lang="fr-F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99</Words>
  <Application>Microsoft Office PowerPoint</Application>
  <PresentationFormat>Presentación en pantalla (4:3)</PresentationFormat>
  <Paragraphs>19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‘’Pedanías’’ de Hellín</vt:lpstr>
      <vt:lpstr>Agramón</vt:lpstr>
      <vt:lpstr>Torre Uchea</vt:lpstr>
      <vt:lpstr>Presentación de PowerPoint</vt:lpstr>
      <vt:lpstr>Cancarix</vt:lpstr>
      <vt:lpstr>Nava de Campaña</vt:lpstr>
      <vt:lpstr>Agra</vt:lpstr>
      <vt:lpstr>Rincón del Moro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Pedanías de Hellín</dc:title>
  <dc:creator>Antonio</dc:creator>
  <cp:lastModifiedBy>Luffi</cp:lastModifiedBy>
  <cp:revision>14</cp:revision>
  <dcterms:created xsi:type="dcterms:W3CDTF">2015-02-15T17:04:52Z</dcterms:created>
  <dcterms:modified xsi:type="dcterms:W3CDTF">2015-02-23T22:20:03Z</dcterms:modified>
</cp:coreProperties>
</file>