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1" r:id="rId2"/>
    <p:sldMasterId id="2147483703" r:id="rId3"/>
    <p:sldMasterId id="2147483709" r:id="rId4"/>
    <p:sldMasterId id="2147483711" r:id="rId5"/>
    <p:sldMasterId id="2147483715" r:id="rId6"/>
    <p:sldMasterId id="2147483740" r:id="rId7"/>
    <p:sldMasterId id="2147483742" r:id="rId8"/>
  </p:sldMasterIdLst>
  <p:handoutMasterIdLst>
    <p:handoutMasterId r:id="rId50"/>
  </p:handoutMasterIdLst>
  <p:sldIdLst>
    <p:sldId id="329" r:id="rId9"/>
    <p:sldId id="266" r:id="rId10"/>
    <p:sldId id="265" r:id="rId11"/>
    <p:sldId id="260" r:id="rId12"/>
    <p:sldId id="261" r:id="rId13"/>
    <p:sldId id="262" r:id="rId14"/>
    <p:sldId id="263" r:id="rId15"/>
    <p:sldId id="264" r:id="rId16"/>
    <p:sldId id="311" r:id="rId17"/>
    <p:sldId id="268" r:id="rId18"/>
    <p:sldId id="269" r:id="rId19"/>
    <p:sldId id="270" r:id="rId20"/>
    <p:sldId id="272" r:id="rId21"/>
    <p:sldId id="273" r:id="rId22"/>
    <p:sldId id="275" r:id="rId23"/>
    <p:sldId id="279" r:id="rId24"/>
    <p:sldId id="284" r:id="rId25"/>
    <p:sldId id="306" r:id="rId26"/>
    <p:sldId id="282" r:id="rId27"/>
    <p:sldId id="283" r:id="rId28"/>
    <p:sldId id="286" r:id="rId29"/>
    <p:sldId id="322" r:id="rId30"/>
    <p:sldId id="323" r:id="rId31"/>
    <p:sldId id="295" r:id="rId32"/>
    <p:sldId id="319" r:id="rId33"/>
    <p:sldId id="325" r:id="rId34"/>
    <p:sldId id="296" r:id="rId35"/>
    <p:sldId id="337" r:id="rId36"/>
    <p:sldId id="298" r:id="rId37"/>
    <p:sldId id="312" r:id="rId38"/>
    <p:sldId id="314" r:id="rId39"/>
    <p:sldId id="330" r:id="rId40"/>
    <p:sldId id="332" r:id="rId41"/>
    <p:sldId id="333" r:id="rId42"/>
    <p:sldId id="334" r:id="rId43"/>
    <p:sldId id="339" r:id="rId44"/>
    <p:sldId id="301" r:id="rId45"/>
    <p:sldId id="302" r:id="rId46"/>
    <p:sldId id="303" r:id="rId47"/>
    <p:sldId id="310" r:id="rId48"/>
    <p:sldId id="304" r:id="rId49"/>
  </p:sldIdLst>
  <p:sldSz cx="9144000" cy="6858000" type="screen4x3"/>
  <p:notesSz cx="6858000" cy="9144000"/>
  <p:defaultTextStyle>
    <a:defPPr>
      <a:defRPr lang="es-ES"/>
    </a:defPPr>
    <a:lvl1pPr algn="l" rtl="0" fontAlgn="base">
      <a:spcBef>
        <a:spcPct val="0"/>
      </a:spcBef>
      <a:spcAft>
        <a:spcPct val="0"/>
      </a:spcAft>
      <a:defRPr sz="600" kern="1200">
        <a:solidFill>
          <a:schemeClr val="tx1"/>
        </a:solidFill>
        <a:latin typeface="Comic Sans MS" pitchFamily="66" charset="0"/>
        <a:ea typeface="+mn-ea"/>
        <a:cs typeface="+mn-cs"/>
      </a:defRPr>
    </a:lvl1pPr>
    <a:lvl2pPr marL="457200" algn="l" rtl="0" fontAlgn="base">
      <a:spcBef>
        <a:spcPct val="0"/>
      </a:spcBef>
      <a:spcAft>
        <a:spcPct val="0"/>
      </a:spcAft>
      <a:defRPr sz="600" kern="1200">
        <a:solidFill>
          <a:schemeClr val="tx1"/>
        </a:solidFill>
        <a:latin typeface="Comic Sans MS" pitchFamily="66" charset="0"/>
        <a:ea typeface="+mn-ea"/>
        <a:cs typeface="+mn-cs"/>
      </a:defRPr>
    </a:lvl2pPr>
    <a:lvl3pPr marL="914400" algn="l" rtl="0" fontAlgn="base">
      <a:spcBef>
        <a:spcPct val="0"/>
      </a:spcBef>
      <a:spcAft>
        <a:spcPct val="0"/>
      </a:spcAft>
      <a:defRPr sz="600" kern="1200">
        <a:solidFill>
          <a:schemeClr val="tx1"/>
        </a:solidFill>
        <a:latin typeface="Comic Sans MS" pitchFamily="66" charset="0"/>
        <a:ea typeface="+mn-ea"/>
        <a:cs typeface="+mn-cs"/>
      </a:defRPr>
    </a:lvl3pPr>
    <a:lvl4pPr marL="1371600" algn="l" rtl="0" fontAlgn="base">
      <a:spcBef>
        <a:spcPct val="0"/>
      </a:spcBef>
      <a:spcAft>
        <a:spcPct val="0"/>
      </a:spcAft>
      <a:defRPr sz="600" kern="1200">
        <a:solidFill>
          <a:schemeClr val="tx1"/>
        </a:solidFill>
        <a:latin typeface="Comic Sans MS" pitchFamily="66" charset="0"/>
        <a:ea typeface="+mn-ea"/>
        <a:cs typeface="+mn-cs"/>
      </a:defRPr>
    </a:lvl4pPr>
    <a:lvl5pPr marL="1828800" algn="l" rtl="0" fontAlgn="base">
      <a:spcBef>
        <a:spcPct val="0"/>
      </a:spcBef>
      <a:spcAft>
        <a:spcPct val="0"/>
      </a:spcAft>
      <a:defRPr sz="600" kern="1200">
        <a:solidFill>
          <a:schemeClr val="tx1"/>
        </a:solidFill>
        <a:latin typeface="Comic Sans MS" pitchFamily="66" charset="0"/>
        <a:ea typeface="+mn-ea"/>
        <a:cs typeface="+mn-cs"/>
      </a:defRPr>
    </a:lvl5pPr>
    <a:lvl6pPr marL="2286000" algn="l" defTabSz="914400" rtl="0" eaLnBrk="1" latinLnBrk="0" hangingPunct="1">
      <a:defRPr sz="600" kern="1200">
        <a:solidFill>
          <a:schemeClr val="tx1"/>
        </a:solidFill>
        <a:latin typeface="Comic Sans MS" pitchFamily="66" charset="0"/>
        <a:ea typeface="+mn-ea"/>
        <a:cs typeface="+mn-cs"/>
      </a:defRPr>
    </a:lvl6pPr>
    <a:lvl7pPr marL="2743200" algn="l" defTabSz="914400" rtl="0" eaLnBrk="1" latinLnBrk="0" hangingPunct="1">
      <a:defRPr sz="600" kern="1200">
        <a:solidFill>
          <a:schemeClr val="tx1"/>
        </a:solidFill>
        <a:latin typeface="Comic Sans MS" pitchFamily="66" charset="0"/>
        <a:ea typeface="+mn-ea"/>
        <a:cs typeface="+mn-cs"/>
      </a:defRPr>
    </a:lvl7pPr>
    <a:lvl8pPr marL="3200400" algn="l" defTabSz="914400" rtl="0" eaLnBrk="1" latinLnBrk="0" hangingPunct="1">
      <a:defRPr sz="600" kern="1200">
        <a:solidFill>
          <a:schemeClr val="tx1"/>
        </a:solidFill>
        <a:latin typeface="Comic Sans MS" pitchFamily="66" charset="0"/>
        <a:ea typeface="+mn-ea"/>
        <a:cs typeface="+mn-cs"/>
      </a:defRPr>
    </a:lvl8pPr>
    <a:lvl9pPr marL="3657600" algn="l" defTabSz="914400" rtl="0" eaLnBrk="1" latinLnBrk="0" hangingPunct="1">
      <a:defRPr sz="6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B2B2B2"/>
    <a:srgbClr val="D0D0D0"/>
    <a:srgbClr val="DDDDDD"/>
    <a:srgbClr val="66FFFF"/>
    <a:srgbClr val="99FF66"/>
    <a:srgbClr val="CCFF99"/>
    <a:srgbClr val="99FFCC"/>
    <a:srgbClr val="E0EE7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159" autoAdjust="0"/>
    <p:restoredTop sz="94660"/>
  </p:normalViewPr>
  <p:slideViewPr>
    <p:cSldViewPr>
      <p:cViewPr varScale="1">
        <p:scale>
          <a:sx n="34" d="100"/>
          <a:sy n="34" d="100"/>
        </p:scale>
        <p:origin x="-594" y="-90"/>
      </p:cViewPr>
      <p:guideLst>
        <p:guide orient="horz" pos="2160"/>
        <p:guide pos="2880"/>
      </p:guideLst>
    </p:cSldViewPr>
  </p:slideViewPr>
  <p:outlineViewPr>
    <p:cViewPr>
      <p:scale>
        <a:sx n="100" d="100"/>
        <a:sy n="100"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4740"/>
    </p:cViewPr>
  </p:sorterViewPr>
  <p:notesViewPr>
    <p:cSldViewPr>
      <p:cViewPr varScale="1">
        <p:scale>
          <a:sx n="60" d="100"/>
          <a:sy n="60" d="100"/>
        </p:scale>
        <p:origin x="-1764"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2.xml"/><Relationship Id="rId1" Type="http://schemas.openxmlformats.org/officeDocument/2006/relationships/slide" Target="slides/slide1.xml"/><Relationship Id="rId4"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1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s-ES"/>
          </a:p>
        </p:txBody>
      </p:sp>
      <p:sp>
        <p:nvSpPr>
          <p:cNvPr id="4515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s-ES"/>
          </a:p>
        </p:txBody>
      </p:sp>
      <p:sp>
        <p:nvSpPr>
          <p:cNvPr id="4515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s-ES"/>
          </a:p>
        </p:txBody>
      </p:sp>
      <p:sp>
        <p:nvSpPr>
          <p:cNvPr id="4515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E993768-A59C-4F98-B109-39E119ADC9CF}" type="slidenum">
              <a:rPr lang="es-ES"/>
              <a:pPr/>
              <a:t>‹Nº›</a:t>
            </a:fld>
            <a:endParaRPr lang="es-E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1682"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endParaRPr lang="es-ES"/>
          </a:p>
        </p:txBody>
      </p:sp>
      <p:sp>
        <p:nvSpPr>
          <p:cNvPr id="7168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s-ES"/>
              <a:t>Haga clic para cambiar el estilo de título	</a:t>
            </a:r>
          </a:p>
        </p:txBody>
      </p:sp>
      <p:sp>
        <p:nvSpPr>
          <p:cNvPr id="71684"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s-ES"/>
              <a:t>Haga clic para modificar el estilo de subtítulo del patrón</a:t>
            </a:r>
          </a:p>
        </p:txBody>
      </p:sp>
      <p:sp>
        <p:nvSpPr>
          <p:cNvPr id="71685" name="Rectangle 5"/>
          <p:cNvSpPr>
            <a:spLocks noGrp="1" noChangeArrowheads="1"/>
          </p:cNvSpPr>
          <p:nvPr>
            <p:ph type="dt" sz="half" idx="2"/>
          </p:nvPr>
        </p:nvSpPr>
        <p:spPr>
          <a:xfrm>
            <a:off x="685800" y="6248400"/>
            <a:ext cx="1905000" cy="457200"/>
          </a:xfrm>
        </p:spPr>
        <p:txBody>
          <a:bodyPr/>
          <a:lstStyle>
            <a:lvl1pPr>
              <a:defRPr/>
            </a:lvl1pPr>
          </a:lstStyle>
          <a:p>
            <a:endParaRPr lang="es-ES"/>
          </a:p>
        </p:txBody>
      </p:sp>
      <p:sp>
        <p:nvSpPr>
          <p:cNvPr id="71686" name="Rectangle 6"/>
          <p:cNvSpPr>
            <a:spLocks noGrp="1" noChangeArrowheads="1"/>
          </p:cNvSpPr>
          <p:nvPr>
            <p:ph type="ftr" sz="quarter" idx="3"/>
          </p:nvPr>
        </p:nvSpPr>
        <p:spPr>
          <a:xfrm>
            <a:off x="3124200" y="6248400"/>
            <a:ext cx="2895600" cy="457200"/>
          </a:xfrm>
        </p:spPr>
        <p:txBody>
          <a:bodyPr/>
          <a:lstStyle>
            <a:lvl1pPr>
              <a:defRPr/>
            </a:lvl1pPr>
          </a:lstStyle>
          <a:p>
            <a:endParaRPr lang="es-ES"/>
          </a:p>
        </p:txBody>
      </p:sp>
      <p:sp>
        <p:nvSpPr>
          <p:cNvPr id="71687" name="Rectangle 7"/>
          <p:cNvSpPr>
            <a:spLocks noGrp="1" noChangeArrowheads="1"/>
          </p:cNvSpPr>
          <p:nvPr>
            <p:ph type="sldNum" sz="quarter" idx="4"/>
          </p:nvPr>
        </p:nvSpPr>
        <p:spPr>
          <a:xfrm>
            <a:off x="6553200" y="6248400"/>
            <a:ext cx="1905000" cy="457200"/>
          </a:xfrm>
        </p:spPr>
        <p:txBody>
          <a:bodyPr/>
          <a:lstStyle>
            <a:lvl1pPr>
              <a:defRPr/>
            </a:lvl1pPr>
          </a:lstStyle>
          <a:p>
            <a:fld id="{041EECF1-8E8E-402D-8E17-551C6318F1FC}" type="slidenum">
              <a:rPr lang="es-ES"/>
              <a:pPr/>
              <a:t>‹Nº›</a:t>
            </a:fld>
            <a:endParaRPr lang="es-ES"/>
          </a:p>
        </p:txBody>
      </p:sp>
      <p:grpSp>
        <p:nvGrpSpPr>
          <p:cNvPr id="71688" name="Group 8"/>
          <p:cNvGrpSpPr>
            <a:grpSpLocks/>
          </p:cNvGrpSpPr>
          <p:nvPr/>
        </p:nvGrpSpPr>
        <p:grpSpPr bwMode="auto">
          <a:xfrm>
            <a:off x="195263" y="234950"/>
            <a:ext cx="3787775" cy="1778000"/>
            <a:chOff x="123" y="148"/>
            <a:chExt cx="2386" cy="1120"/>
          </a:xfrm>
        </p:grpSpPr>
        <p:sp>
          <p:nvSpPr>
            <p:cNvPr id="71689"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endParaRPr lang="es-ES"/>
            </a:p>
          </p:txBody>
        </p:sp>
        <p:sp>
          <p:nvSpPr>
            <p:cNvPr id="71690"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endParaRPr lang="es-ES"/>
            </a:p>
          </p:txBody>
        </p:sp>
        <p:sp>
          <p:nvSpPr>
            <p:cNvPr id="71691"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es-ES"/>
            </a:p>
          </p:txBody>
        </p:sp>
        <p:grpSp>
          <p:nvGrpSpPr>
            <p:cNvPr id="71692" name="Group 12"/>
            <p:cNvGrpSpPr>
              <a:grpSpLocks/>
            </p:cNvGrpSpPr>
            <p:nvPr userDrawn="1"/>
          </p:nvGrpSpPr>
          <p:grpSpPr bwMode="auto">
            <a:xfrm>
              <a:off x="123" y="148"/>
              <a:ext cx="2386" cy="1081"/>
              <a:chOff x="123" y="148"/>
              <a:chExt cx="2386" cy="1081"/>
            </a:xfrm>
          </p:grpSpPr>
          <p:sp>
            <p:nvSpPr>
              <p:cNvPr id="71693"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es-ES"/>
              </a:p>
            </p:txBody>
          </p:sp>
          <p:sp>
            <p:nvSpPr>
              <p:cNvPr id="71694"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es-ES"/>
              </a:p>
            </p:txBody>
          </p:sp>
          <p:sp>
            <p:nvSpPr>
              <p:cNvPr id="71695"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es-ES"/>
              </a:p>
            </p:txBody>
          </p:sp>
          <p:sp>
            <p:nvSpPr>
              <p:cNvPr id="71696"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es-ES"/>
              </a:p>
            </p:txBody>
          </p:sp>
          <p:sp>
            <p:nvSpPr>
              <p:cNvPr id="71697"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es-ES"/>
              </a:p>
            </p:txBody>
          </p:sp>
        </p:grpSp>
      </p:grpSp>
      <p:grpSp>
        <p:nvGrpSpPr>
          <p:cNvPr id="71698" name="Group 18"/>
          <p:cNvGrpSpPr>
            <a:grpSpLocks/>
          </p:cNvGrpSpPr>
          <p:nvPr/>
        </p:nvGrpSpPr>
        <p:grpSpPr bwMode="auto">
          <a:xfrm>
            <a:off x="7915275" y="4368800"/>
            <a:ext cx="742950" cy="1058863"/>
            <a:chOff x="4986" y="2752"/>
            <a:chExt cx="468" cy="667"/>
          </a:xfrm>
        </p:grpSpPr>
        <p:sp>
          <p:nvSpPr>
            <p:cNvPr id="71699"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endParaRPr lang="es-ES"/>
            </a:p>
          </p:txBody>
        </p:sp>
        <p:sp>
          <p:nvSpPr>
            <p:cNvPr id="71700"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endParaRPr lang="es-ES"/>
            </a:p>
          </p:txBody>
        </p:sp>
        <p:sp>
          <p:nvSpPr>
            <p:cNvPr id="71701" name="Freeform 21"/>
            <p:cNvSpPr>
              <a:spLocks/>
            </p:cNvSpPr>
            <p:nvPr userDrawn="1"/>
          </p:nvSpPr>
          <p:spPr bwMode="auto">
            <a:xfrm rot="7320404">
              <a:off x="5000" y="2912"/>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es-ES"/>
            </a:p>
          </p:txBody>
        </p:sp>
        <p:grpSp>
          <p:nvGrpSpPr>
            <p:cNvPr id="71702" name="Group 22"/>
            <p:cNvGrpSpPr>
              <a:grpSpLocks/>
            </p:cNvGrpSpPr>
            <p:nvPr userDrawn="1"/>
          </p:nvGrpSpPr>
          <p:grpSpPr bwMode="auto">
            <a:xfrm>
              <a:off x="4986" y="2752"/>
              <a:ext cx="468" cy="667"/>
              <a:chOff x="4986" y="2752"/>
              <a:chExt cx="468" cy="667"/>
            </a:xfrm>
          </p:grpSpPr>
          <p:sp>
            <p:nvSpPr>
              <p:cNvPr id="71703"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es-ES"/>
              </a:p>
            </p:txBody>
          </p:sp>
          <p:sp>
            <p:nvSpPr>
              <p:cNvPr id="71704"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es-ES"/>
              </a:p>
            </p:txBody>
          </p:sp>
          <p:sp>
            <p:nvSpPr>
              <p:cNvPr id="71705"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es-ES"/>
              </a:p>
            </p:txBody>
          </p:sp>
          <p:sp>
            <p:nvSpPr>
              <p:cNvPr id="71706" name="Freeform 26"/>
              <p:cNvSpPr>
                <a:spLocks/>
              </p:cNvSpPr>
              <p:nvPr userDrawn="1"/>
            </p:nvSpPr>
            <p:spPr bwMode="auto">
              <a:xfrm rot="7320404">
                <a:off x="5363" y="2874"/>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es-ES"/>
              </a:p>
            </p:txBody>
          </p:sp>
          <p:sp>
            <p:nvSpPr>
              <p:cNvPr id="71707" name="Freeform 27"/>
              <p:cNvSpPr>
                <a:spLocks/>
              </p:cNvSpPr>
              <p:nvPr userDrawn="1"/>
            </p:nvSpPr>
            <p:spPr bwMode="auto">
              <a:xfrm rot="7320404">
                <a:off x="5136"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es-ES"/>
              </a:p>
            </p:txBody>
          </p:sp>
        </p:grpSp>
      </p:grpSp>
      <p:sp>
        <p:nvSpPr>
          <p:cNvPr id="71708"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endParaRPr lang="es-ES"/>
          </a:p>
        </p:txBody>
      </p:sp>
      <p:sp>
        <p:nvSpPr>
          <p:cNvPr id="71709"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CBA43EAA-707D-4DBB-A04C-5A669B2F66BF}"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457950" y="152400"/>
            <a:ext cx="1924050" cy="53340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152400"/>
            <a:ext cx="5619750" cy="5334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2C401F0E-2E1F-44FB-A9B4-A71B0965EE06}" type="slidenum">
              <a:rPr lang="es-ES"/>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152400"/>
            <a:ext cx="6870700" cy="16002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828800"/>
            <a:ext cx="3771900" cy="3657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10100" y="1828800"/>
            <a:ext cx="3771900" cy="1752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10100" y="3733800"/>
            <a:ext cx="3771900" cy="1752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1371600" y="6248400"/>
            <a:ext cx="1905000" cy="457200"/>
          </a:xfrm>
        </p:spPr>
        <p:txBody>
          <a:bodyPr/>
          <a:lstStyle>
            <a:lvl1pPr>
              <a:defRPr/>
            </a:lvl1pPr>
          </a:lstStyle>
          <a:p>
            <a:endParaRPr lang="es-ES"/>
          </a:p>
        </p:txBody>
      </p:sp>
      <p:sp>
        <p:nvSpPr>
          <p:cNvPr id="7" name="6 Marcador de pie de página"/>
          <p:cNvSpPr>
            <a:spLocks noGrp="1"/>
          </p:cNvSpPr>
          <p:nvPr>
            <p:ph type="ftr" sz="quarter" idx="11"/>
          </p:nvPr>
        </p:nvSpPr>
        <p:spPr>
          <a:xfrm>
            <a:off x="3556000" y="6248400"/>
            <a:ext cx="2895600" cy="457200"/>
          </a:xfrm>
        </p:spPr>
        <p:txBody>
          <a:bodyPr/>
          <a:lstStyle>
            <a:lvl1pPr>
              <a:defRPr/>
            </a:lvl1pPr>
          </a:lstStyle>
          <a:p>
            <a:endParaRPr lang="es-ES"/>
          </a:p>
        </p:txBody>
      </p:sp>
      <p:sp>
        <p:nvSpPr>
          <p:cNvPr id="8" name="7 Marcador de número de diapositiva"/>
          <p:cNvSpPr>
            <a:spLocks noGrp="1"/>
          </p:cNvSpPr>
          <p:nvPr>
            <p:ph type="sldNum" sz="quarter" idx="12"/>
          </p:nvPr>
        </p:nvSpPr>
        <p:spPr>
          <a:xfrm>
            <a:off x="6718300" y="6248400"/>
            <a:ext cx="1905000" cy="457200"/>
          </a:xfrm>
        </p:spPr>
        <p:txBody>
          <a:bodyPr/>
          <a:lstStyle>
            <a:lvl1pPr>
              <a:defRPr/>
            </a:lvl1pPr>
          </a:lstStyle>
          <a:p>
            <a:fld id="{159E710B-15B3-4865-803C-66FE168444C5}" type="slidenum">
              <a:rPr lang="es-ES"/>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035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endParaRPr lang="es-ES"/>
          </a:p>
        </p:txBody>
      </p:sp>
      <p:sp>
        <p:nvSpPr>
          <p:cNvPr id="100355" name="Rectangle 3"/>
          <p:cNvSpPr>
            <a:spLocks noGrp="1" noChangeArrowheads="1"/>
          </p:cNvSpPr>
          <p:nvPr>
            <p:ph type="ctrTitle"/>
          </p:nvPr>
        </p:nvSpPr>
        <p:spPr>
          <a:xfrm>
            <a:off x="315913" y="466725"/>
            <a:ext cx="6781800" cy="2133600"/>
          </a:xfrm>
        </p:spPr>
        <p:txBody>
          <a:bodyPr/>
          <a:lstStyle>
            <a:lvl1pPr algn="r">
              <a:defRPr sz="4800"/>
            </a:lvl1pPr>
          </a:lstStyle>
          <a:p>
            <a:r>
              <a:rPr lang="es-ES" altLang="en-US"/>
              <a:t>Haga clic para cambiar el estilo de título	</a:t>
            </a:r>
          </a:p>
        </p:txBody>
      </p:sp>
      <p:sp>
        <p:nvSpPr>
          <p:cNvPr id="100356"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s-ES" altLang="en-US"/>
              <a:t>Haga clic para modificar el estilo de subtítulo del patrón</a:t>
            </a:r>
          </a:p>
        </p:txBody>
      </p:sp>
      <p:sp>
        <p:nvSpPr>
          <p:cNvPr id="100357" name="Rectangle 5"/>
          <p:cNvSpPr>
            <a:spLocks noGrp="1" noChangeArrowheads="1"/>
          </p:cNvSpPr>
          <p:nvPr>
            <p:ph type="dt" sz="half" idx="2"/>
          </p:nvPr>
        </p:nvSpPr>
        <p:spPr/>
        <p:txBody>
          <a:bodyPr/>
          <a:lstStyle>
            <a:lvl1pPr>
              <a:defRPr/>
            </a:lvl1pPr>
          </a:lstStyle>
          <a:p>
            <a:endParaRPr lang="es-ES" altLang="en-US"/>
          </a:p>
        </p:txBody>
      </p:sp>
      <p:sp>
        <p:nvSpPr>
          <p:cNvPr id="100358" name="Rectangle 6"/>
          <p:cNvSpPr>
            <a:spLocks noGrp="1" noChangeArrowheads="1"/>
          </p:cNvSpPr>
          <p:nvPr>
            <p:ph type="ftr" sz="quarter" idx="3"/>
          </p:nvPr>
        </p:nvSpPr>
        <p:spPr/>
        <p:txBody>
          <a:bodyPr/>
          <a:lstStyle>
            <a:lvl1pPr>
              <a:defRPr/>
            </a:lvl1pPr>
          </a:lstStyle>
          <a:p>
            <a:endParaRPr lang="es-ES" altLang="en-US"/>
          </a:p>
        </p:txBody>
      </p:sp>
      <p:sp>
        <p:nvSpPr>
          <p:cNvPr id="100359" name="Rectangle 7"/>
          <p:cNvSpPr>
            <a:spLocks noGrp="1" noChangeArrowheads="1"/>
          </p:cNvSpPr>
          <p:nvPr>
            <p:ph type="sldNum" sz="quarter" idx="4"/>
          </p:nvPr>
        </p:nvSpPr>
        <p:spPr/>
        <p:txBody>
          <a:bodyPr/>
          <a:lstStyle>
            <a:lvl1pPr>
              <a:defRPr/>
            </a:lvl1pPr>
          </a:lstStyle>
          <a:p>
            <a:fld id="{CF395BF2-F4F0-40F5-9666-019E0C004654}" type="slidenum">
              <a:rPr lang="es-ES" altLang="en-US"/>
              <a:pPr/>
              <a:t>‹Nº›</a:t>
            </a:fld>
            <a:endParaRPr lang="es-ES" altLang="en-US"/>
          </a:p>
        </p:txBody>
      </p:sp>
      <p:grpSp>
        <p:nvGrpSpPr>
          <p:cNvPr id="100360" name="Group 8"/>
          <p:cNvGrpSpPr>
            <a:grpSpLocks/>
          </p:cNvGrpSpPr>
          <p:nvPr/>
        </p:nvGrpSpPr>
        <p:grpSpPr bwMode="auto">
          <a:xfrm>
            <a:off x="7493000" y="2992438"/>
            <a:ext cx="1338263" cy="2189162"/>
            <a:chOff x="4704" y="1885"/>
            <a:chExt cx="843" cy="1379"/>
          </a:xfrm>
        </p:grpSpPr>
        <p:sp>
          <p:nvSpPr>
            <p:cNvPr id="100361"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endParaRPr lang="es-ES"/>
            </a:p>
          </p:txBody>
        </p:sp>
        <p:sp>
          <p:nvSpPr>
            <p:cNvPr id="100362"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endParaRPr lang="es-ES"/>
            </a:p>
          </p:txBody>
        </p:sp>
        <p:sp>
          <p:nvSpPr>
            <p:cNvPr id="100363"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endParaRPr lang="es-ES"/>
            </a:p>
          </p:txBody>
        </p:sp>
        <p:sp>
          <p:nvSpPr>
            <p:cNvPr id="100364"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endParaRPr lang="es-ES"/>
            </a:p>
          </p:txBody>
        </p:sp>
        <p:sp>
          <p:nvSpPr>
            <p:cNvPr id="100365"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endParaRPr lang="es-ES"/>
            </a:p>
          </p:txBody>
        </p:sp>
        <p:sp>
          <p:nvSpPr>
            <p:cNvPr id="100366"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endParaRPr lang="es-ES"/>
            </a:p>
          </p:txBody>
        </p:sp>
        <p:sp>
          <p:nvSpPr>
            <p:cNvPr id="100367"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endParaRPr lang="es-ES"/>
            </a:p>
          </p:txBody>
        </p:sp>
        <p:sp>
          <p:nvSpPr>
            <p:cNvPr id="100368"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endParaRPr lang="es-ES"/>
            </a:p>
          </p:txBody>
        </p:sp>
        <p:sp>
          <p:nvSpPr>
            <p:cNvPr id="100369"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endParaRPr lang="es-ES"/>
            </a:p>
          </p:txBody>
        </p:sp>
        <p:sp>
          <p:nvSpPr>
            <p:cNvPr id="100370"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endParaRPr lang="es-ES"/>
            </a:p>
          </p:txBody>
        </p:sp>
        <p:sp>
          <p:nvSpPr>
            <p:cNvPr id="100371"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endParaRPr lang="es-ES"/>
            </a:p>
          </p:txBody>
        </p:sp>
        <p:sp>
          <p:nvSpPr>
            <p:cNvPr id="100372"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endParaRPr lang="es-ES"/>
            </a:p>
          </p:txBody>
        </p:sp>
        <p:sp>
          <p:nvSpPr>
            <p:cNvPr id="100373"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endParaRPr lang="es-ES"/>
            </a:p>
          </p:txBody>
        </p:sp>
        <p:sp>
          <p:nvSpPr>
            <p:cNvPr id="100374"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endParaRPr lang="es-ES"/>
            </a:p>
          </p:txBody>
        </p:sp>
        <p:sp>
          <p:nvSpPr>
            <p:cNvPr id="100375"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endParaRPr lang="es-ES"/>
            </a:p>
          </p:txBody>
        </p:sp>
        <p:sp>
          <p:nvSpPr>
            <p:cNvPr id="100376"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endParaRPr lang="es-ES"/>
            </a:p>
          </p:txBody>
        </p:sp>
        <p:sp>
          <p:nvSpPr>
            <p:cNvPr id="100377"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endParaRPr lang="es-ES"/>
            </a:p>
          </p:txBody>
        </p:sp>
        <p:sp>
          <p:nvSpPr>
            <p:cNvPr id="100378"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endParaRPr lang="es-ES"/>
            </a:p>
          </p:txBody>
        </p:sp>
        <p:sp>
          <p:nvSpPr>
            <p:cNvPr id="100379"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endParaRPr lang="es-ES"/>
            </a:p>
          </p:txBody>
        </p:sp>
        <p:sp>
          <p:nvSpPr>
            <p:cNvPr id="100380"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endParaRPr lang="es-ES"/>
            </a:p>
          </p:txBody>
        </p:sp>
        <p:sp>
          <p:nvSpPr>
            <p:cNvPr id="100381"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endParaRPr lang="es-ES"/>
            </a:p>
          </p:txBody>
        </p:sp>
        <p:sp>
          <p:nvSpPr>
            <p:cNvPr id="100382"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endParaRPr lang="es-ES"/>
            </a:p>
          </p:txBody>
        </p:sp>
        <p:sp>
          <p:nvSpPr>
            <p:cNvPr id="100383"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endParaRPr lang="es-ES"/>
            </a:p>
          </p:txBody>
        </p:sp>
        <p:sp>
          <p:nvSpPr>
            <p:cNvPr id="100384"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endParaRPr lang="es-ES"/>
            </a:p>
          </p:txBody>
        </p:sp>
        <p:sp>
          <p:nvSpPr>
            <p:cNvPr id="100385"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endParaRPr lang="es-ES"/>
            </a:p>
          </p:txBody>
        </p:sp>
        <p:sp>
          <p:nvSpPr>
            <p:cNvPr id="100386"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endParaRPr lang="es-ES"/>
            </a:p>
          </p:txBody>
        </p:sp>
        <p:sp>
          <p:nvSpPr>
            <p:cNvPr id="100387"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endParaRPr lang="es-ES"/>
            </a:p>
          </p:txBody>
        </p:sp>
        <p:sp>
          <p:nvSpPr>
            <p:cNvPr id="100388"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endParaRPr lang="es-ES"/>
            </a:p>
          </p:txBody>
        </p:sp>
        <p:sp>
          <p:nvSpPr>
            <p:cNvPr id="100389"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endParaRPr lang="es-ES"/>
            </a:p>
          </p:txBody>
        </p:sp>
        <p:sp>
          <p:nvSpPr>
            <p:cNvPr id="100390"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endParaRPr lang="es-ES"/>
            </a:p>
          </p:txBody>
        </p:sp>
        <p:sp>
          <p:nvSpPr>
            <p:cNvPr id="100391"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endParaRPr lang="es-ES"/>
            </a:p>
          </p:txBody>
        </p:sp>
      </p:grpSp>
      <p:sp>
        <p:nvSpPr>
          <p:cNvPr id="100392"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endParaRPr lang="es-ES"/>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n-US"/>
          </a:p>
        </p:txBody>
      </p:sp>
      <p:sp>
        <p:nvSpPr>
          <p:cNvPr id="5" name="4 Marcador de pie de página"/>
          <p:cNvSpPr>
            <a:spLocks noGrp="1"/>
          </p:cNvSpPr>
          <p:nvPr>
            <p:ph type="ftr" sz="quarter" idx="11"/>
          </p:nvPr>
        </p:nvSpPr>
        <p:spPr/>
        <p:txBody>
          <a:bodyPr/>
          <a:lstStyle>
            <a:lvl1pPr>
              <a:defRPr/>
            </a:lvl1pPr>
          </a:lstStyle>
          <a:p>
            <a:endParaRPr lang="es-ES" altLang="en-US"/>
          </a:p>
        </p:txBody>
      </p:sp>
      <p:sp>
        <p:nvSpPr>
          <p:cNvPr id="6" name="5 Marcador de número de diapositiva"/>
          <p:cNvSpPr>
            <a:spLocks noGrp="1"/>
          </p:cNvSpPr>
          <p:nvPr>
            <p:ph type="sldNum" sz="quarter" idx="12"/>
          </p:nvPr>
        </p:nvSpPr>
        <p:spPr/>
        <p:txBody>
          <a:bodyPr/>
          <a:lstStyle>
            <a:lvl1pPr>
              <a:defRPr/>
            </a:lvl1pPr>
          </a:lstStyle>
          <a:p>
            <a:fld id="{76471AA7-0BD1-4FC5-B6F1-C4FD27D96AC9}" type="slidenum">
              <a:rPr lang="es-ES" altLang="en-US"/>
              <a:pPr/>
              <a:t>‹Nº›</a:t>
            </a:fld>
            <a:endParaRPr lang="es-ES"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ltLang="en-US"/>
          </a:p>
        </p:txBody>
      </p:sp>
      <p:sp>
        <p:nvSpPr>
          <p:cNvPr id="5" name="4 Marcador de pie de página"/>
          <p:cNvSpPr>
            <a:spLocks noGrp="1"/>
          </p:cNvSpPr>
          <p:nvPr>
            <p:ph type="ftr" sz="quarter" idx="11"/>
          </p:nvPr>
        </p:nvSpPr>
        <p:spPr/>
        <p:txBody>
          <a:bodyPr/>
          <a:lstStyle>
            <a:lvl1pPr>
              <a:defRPr/>
            </a:lvl1pPr>
          </a:lstStyle>
          <a:p>
            <a:endParaRPr lang="es-ES" altLang="en-US"/>
          </a:p>
        </p:txBody>
      </p:sp>
      <p:sp>
        <p:nvSpPr>
          <p:cNvPr id="6" name="5 Marcador de número de diapositiva"/>
          <p:cNvSpPr>
            <a:spLocks noGrp="1"/>
          </p:cNvSpPr>
          <p:nvPr>
            <p:ph type="sldNum" sz="quarter" idx="12"/>
          </p:nvPr>
        </p:nvSpPr>
        <p:spPr/>
        <p:txBody>
          <a:bodyPr/>
          <a:lstStyle>
            <a:lvl1pPr>
              <a:defRPr/>
            </a:lvl1pPr>
          </a:lstStyle>
          <a:p>
            <a:fld id="{C4402B3F-1E3D-47FD-8B7A-99504F2BB16E}" type="slidenum">
              <a:rPr lang="es-ES" altLang="en-US"/>
              <a:pPr/>
              <a:t>‹Nº›</a:t>
            </a:fld>
            <a:endParaRPr lang="es-ES"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ltLang="en-US"/>
          </a:p>
        </p:txBody>
      </p:sp>
      <p:sp>
        <p:nvSpPr>
          <p:cNvPr id="6" name="5 Marcador de pie de página"/>
          <p:cNvSpPr>
            <a:spLocks noGrp="1"/>
          </p:cNvSpPr>
          <p:nvPr>
            <p:ph type="ftr" sz="quarter" idx="11"/>
          </p:nvPr>
        </p:nvSpPr>
        <p:spPr/>
        <p:txBody>
          <a:bodyPr/>
          <a:lstStyle>
            <a:lvl1pPr>
              <a:defRPr/>
            </a:lvl1pPr>
          </a:lstStyle>
          <a:p>
            <a:endParaRPr lang="es-ES" altLang="en-US"/>
          </a:p>
        </p:txBody>
      </p:sp>
      <p:sp>
        <p:nvSpPr>
          <p:cNvPr id="7" name="6 Marcador de número de diapositiva"/>
          <p:cNvSpPr>
            <a:spLocks noGrp="1"/>
          </p:cNvSpPr>
          <p:nvPr>
            <p:ph type="sldNum" sz="quarter" idx="12"/>
          </p:nvPr>
        </p:nvSpPr>
        <p:spPr/>
        <p:txBody>
          <a:bodyPr/>
          <a:lstStyle>
            <a:lvl1pPr>
              <a:defRPr/>
            </a:lvl1pPr>
          </a:lstStyle>
          <a:p>
            <a:fld id="{56111B43-B810-4E5D-B023-A25E596CDA03}" type="slidenum">
              <a:rPr lang="es-ES" altLang="en-US"/>
              <a:pPr/>
              <a:t>‹Nº›</a:t>
            </a:fld>
            <a:endParaRPr lang="es-ES"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ltLang="en-US"/>
          </a:p>
        </p:txBody>
      </p:sp>
      <p:sp>
        <p:nvSpPr>
          <p:cNvPr id="8" name="7 Marcador de pie de página"/>
          <p:cNvSpPr>
            <a:spLocks noGrp="1"/>
          </p:cNvSpPr>
          <p:nvPr>
            <p:ph type="ftr" sz="quarter" idx="11"/>
          </p:nvPr>
        </p:nvSpPr>
        <p:spPr/>
        <p:txBody>
          <a:bodyPr/>
          <a:lstStyle>
            <a:lvl1pPr>
              <a:defRPr/>
            </a:lvl1pPr>
          </a:lstStyle>
          <a:p>
            <a:endParaRPr lang="es-ES" altLang="en-US"/>
          </a:p>
        </p:txBody>
      </p:sp>
      <p:sp>
        <p:nvSpPr>
          <p:cNvPr id="9" name="8 Marcador de número de diapositiva"/>
          <p:cNvSpPr>
            <a:spLocks noGrp="1"/>
          </p:cNvSpPr>
          <p:nvPr>
            <p:ph type="sldNum" sz="quarter" idx="12"/>
          </p:nvPr>
        </p:nvSpPr>
        <p:spPr/>
        <p:txBody>
          <a:bodyPr/>
          <a:lstStyle>
            <a:lvl1pPr>
              <a:defRPr/>
            </a:lvl1pPr>
          </a:lstStyle>
          <a:p>
            <a:fld id="{8E8ECFF8-CE60-4971-A539-62EB679E7AD2}" type="slidenum">
              <a:rPr lang="es-ES" altLang="en-US"/>
              <a:pPr/>
              <a:t>‹Nº›</a:t>
            </a:fld>
            <a:endParaRPr lang="es-ES"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ltLang="en-US"/>
          </a:p>
        </p:txBody>
      </p:sp>
      <p:sp>
        <p:nvSpPr>
          <p:cNvPr id="4" name="3 Marcador de pie de página"/>
          <p:cNvSpPr>
            <a:spLocks noGrp="1"/>
          </p:cNvSpPr>
          <p:nvPr>
            <p:ph type="ftr" sz="quarter" idx="11"/>
          </p:nvPr>
        </p:nvSpPr>
        <p:spPr/>
        <p:txBody>
          <a:bodyPr/>
          <a:lstStyle>
            <a:lvl1pPr>
              <a:defRPr/>
            </a:lvl1pPr>
          </a:lstStyle>
          <a:p>
            <a:endParaRPr lang="es-ES" altLang="en-US"/>
          </a:p>
        </p:txBody>
      </p:sp>
      <p:sp>
        <p:nvSpPr>
          <p:cNvPr id="5" name="4 Marcador de número de diapositiva"/>
          <p:cNvSpPr>
            <a:spLocks noGrp="1"/>
          </p:cNvSpPr>
          <p:nvPr>
            <p:ph type="sldNum" sz="quarter" idx="12"/>
          </p:nvPr>
        </p:nvSpPr>
        <p:spPr/>
        <p:txBody>
          <a:bodyPr/>
          <a:lstStyle>
            <a:lvl1pPr>
              <a:defRPr/>
            </a:lvl1pPr>
          </a:lstStyle>
          <a:p>
            <a:fld id="{42657AF8-503E-4D1F-9597-8A07836C4547}" type="slidenum">
              <a:rPr lang="es-ES" altLang="en-US"/>
              <a:pPr/>
              <a:t>‹Nº›</a:t>
            </a:fld>
            <a:endParaRPr lang="es-ES"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ltLang="en-US"/>
          </a:p>
        </p:txBody>
      </p:sp>
      <p:sp>
        <p:nvSpPr>
          <p:cNvPr id="3" name="2 Marcador de pie de página"/>
          <p:cNvSpPr>
            <a:spLocks noGrp="1"/>
          </p:cNvSpPr>
          <p:nvPr>
            <p:ph type="ftr" sz="quarter" idx="11"/>
          </p:nvPr>
        </p:nvSpPr>
        <p:spPr/>
        <p:txBody>
          <a:bodyPr/>
          <a:lstStyle>
            <a:lvl1pPr>
              <a:defRPr/>
            </a:lvl1pPr>
          </a:lstStyle>
          <a:p>
            <a:endParaRPr lang="es-ES" altLang="en-US"/>
          </a:p>
        </p:txBody>
      </p:sp>
      <p:sp>
        <p:nvSpPr>
          <p:cNvPr id="4" name="3 Marcador de número de diapositiva"/>
          <p:cNvSpPr>
            <a:spLocks noGrp="1"/>
          </p:cNvSpPr>
          <p:nvPr>
            <p:ph type="sldNum" sz="quarter" idx="12"/>
          </p:nvPr>
        </p:nvSpPr>
        <p:spPr/>
        <p:txBody>
          <a:bodyPr/>
          <a:lstStyle>
            <a:lvl1pPr>
              <a:defRPr/>
            </a:lvl1pPr>
          </a:lstStyle>
          <a:p>
            <a:fld id="{809C044A-3E6E-4F0B-90B8-95209DE86904}" type="slidenum">
              <a:rPr lang="es-ES" altLang="en-US"/>
              <a:pPr/>
              <a:t>‹Nº›</a:t>
            </a:fld>
            <a:endParaRPr lang="es-ES"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CB92E655-F5BE-4FCB-AD16-66309741A96A}" type="slidenum">
              <a:rPr lang="es-ES"/>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n-US"/>
          </a:p>
        </p:txBody>
      </p:sp>
      <p:sp>
        <p:nvSpPr>
          <p:cNvPr id="6" name="5 Marcador de pie de página"/>
          <p:cNvSpPr>
            <a:spLocks noGrp="1"/>
          </p:cNvSpPr>
          <p:nvPr>
            <p:ph type="ftr" sz="quarter" idx="11"/>
          </p:nvPr>
        </p:nvSpPr>
        <p:spPr/>
        <p:txBody>
          <a:bodyPr/>
          <a:lstStyle>
            <a:lvl1pPr>
              <a:defRPr/>
            </a:lvl1pPr>
          </a:lstStyle>
          <a:p>
            <a:endParaRPr lang="es-ES" altLang="en-US"/>
          </a:p>
        </p:txBody>
      </p:sp>
      <p:sp>
        <p:nvSpPr>
          <p:cNvPr id="7" name="6 Marcador de número de diapositiva"/>
          <p:cNvSpPr>
            <a:spLocks noGrp="1"/>
          </p:cNvSpPr>
          <p:nvPr>
            <p:ph type="sldNum" sz="quarter" idx="12"/>
          </p:nvPr>
        </p:nvSpPr>
        <p:spPr/>
        <p:txBody>
          <a:bodyPr/>
          <a:lstStyle>
            <a:lvl1pPr>
              <a:defRPr/>
            </a:lvl1pPr>
          </a:lstStyle>
          <a:p>
            <a:fld id="{9795C0A3-6CAD-4863-85FC-BE525961FEC1}" type="slidenum">
              <a:rPr lang="es-ES" altLang="en-US"/>
              <a:pPr/>
              <a:t>‹Nº›</a:t>
            </a:fld>
            <a:endParaRPr lang="es-ES"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n-US"/>
          </a:p>
        </p:txBody>
      </p:sp>
      <p:sp>
        <p:nvSpPr>
          <p:cNvPr id="6" name="5 Marcador de pie de página"/>
          <p:cNvSpPr>
            <a:spLocks noGrp="1"/>
          </p:cNvSpPr>
          <p:nvPr>
            <p:ph type="ftr" sz="quarter" idx="11"/>
          </p:nvPr>
        </p:nvSpPr>
        <p:spPr/>
        <p:txBody>
          <a:bodyPr/>
          <a:lstStyle>
            <a:lvl1pPr>
              <a:defRPr/>
            </a:lvl1pPr>
          </a:lstStyle>
          <a:p>
            <a:endParaRPr lang="es-ES" altLang="en-US"/>
          </a:p>
        </p:txBody>
      </p:sp>
      <p:sp>
        <p:nvSpPr>
          <p:cNvPr id="7" name="6 Marcador de número de diapositiva"/>
          <p:cNvSpPr>
            <a:spLocks noGrp="1"/>
          </p:cNvSpPr>
          <p:nvPr>
            <p:ph type="sldNum" sz="quarter" idx="12"/>
          </p:nvPr>
        </p:nvSpPr>
        <p:spPr/>
        <p:txBody>
          <a:bodyPr/>
          <a:lstStyle>
            <a:lvl1pPr>
              <a:defRPr/>
            </a:lvl1pPr>
          </a:lstStyle>
          <a:p>
            <a:fld id="{E725DEED-45E6-4D17-8B07-E78E7E861BA0}" type="slidenum">
              <a:rPr lang="es-ES" altLang="en-US"/>
              <a:pPr/>
              <a:t>‹Nº›</a:t>
            </a:fld>
            <a:endParaRPr lang="es-ES"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n-US"/>
          </a:p>
        </p:txBody>
      </p:sp>
      <p:sp>
        <p:nvSpPr>
          <p:cNvPr id="5" name="4 Marcador de pie de página"/>
          <p:cNvSpPr>
            <a:spLocks noGrp="1"/>
          </p:cNvSpPr>
          <p:nvPr>
            <p:ph type="ftr" sz="quarter" idx="11"/>
          </p:nvPr>
        </p:nvSpPr>
        <p:spPr/>
        <p:txBody>
          <a:bodyPr/>
          <a:lstStyle>
            <a:lvl1pPr>
              <a:defRPr/>
            </a:lvl1pPr>
          </a:lstStyle>
          <a:p>
            <a:endParaRPr lang="es-ES" altLang="en-US"/>
          </a:p>
        </p:txBody>
      </p:sp>
      <p:sp>
        <p:nvSpPr>
          <p:cNvPr id="6" name="5 Marcador de número de diapositiva"/>
          <p:cNvSpPr>
            <a:spLocks noGrp="1"/>
          </p:cNvSpPr>
          <p:nvPr>
            <p:ph type="sldNum" sz="quarter" idx="12"/>
          </p:nvPr>
        </p:nvSpPr>
        <p:spPr/>
        <p:txBody>
          <a:bodyPr/>
          <a:lstStyle>
            <a:lvl1pPr>
              <a:defRPr/>
            </a:lvl1pPr>
          </a:lstStyle>
          <a:p>
            <a:fld id="{5DC03B53-E55F-4433-BF5F-4ED123FA685D}" type="slidenum">
              <a:rPr lang="es-ES" altLang="en-US"/>
              <a:pPr/>
              <a:t>‹Nº›</a:t>
            </a:fld>
            <a:endParaRPr lang="es-ES"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22238"/>
            <a:ext cx="2057400" cy="6008687"/>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22238"/>
            <a:ext cx="6019800" cy="600868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n-US"/>
          </a:p>
        </p:txBody>
      </p:sp>
      <p:sp>
        <p:nvSpPr>
          <p:cNvPr id="5" name="4 Marcador de pie de página"/>
          <p:cNvSpPr>
            <a:spLocks noGrp="1"/>
          </p:cNvSpPr>
          <p:nvPr>
            <p:ph type="ftr" sz="quarter" idx="11"/>
          </p:nvPr>
        </p:nvSpPr>
        <p:spPr/>
        <p:txBody>
          <a:bodyPr/>
          <a:lstStyle>
            <a:lvl1pPr>
              <a:defRPr/>
            </a:lvl1pPr>
          </a:lstStyle>
          <a:p>
            <a:endParaRPr lang="es-ES" altLang="en-US"/>
          </a:p>
        </p:txBody>
      </p:sp>
      <p:sp>
        <p:nvSpPr>
          <p:cNvPr id="6" name="5 Marcador de número de diapositiva"/>
          <p:cNvSpPr>
            <a:spLocks noGrp="1"/>
          </p:cNvSpPr>
          <p:nvPr>
            <p:ph type="sldNum" sz="quarter" idx="12"/>
          </p:nvPr>
        </p:nvSpPr>
        <p:spPr/>
        <p:txBody>
          <a:bodyPr/>
          <a:lstStyle>
            <a:lvl1pPr>
              <a:defRPr/>
            </a:lvl1pPr>
          </a:lstStyle>
          <a:p>
            <a:fld id="{1AE48641-57B7-41F7-BC11-3FEEB4EFB235}" type="slidenum">
              <a:rPr lang="es-ES" altLang="en-US"/>
              <a:pPr/>
              <a:t>‹Nº›</a:t>
            </a:fld>
            <a:endParaRPr lang="es-ES"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29026" name="Picture 2" descr="titlemaster_med"/>
          <p:cNvPicPr>
            <a:picLocks noChangeAspect="1" noChangeArrowheads="1"/>
          </p:cNvPicPr>
          <p:nvPr/>
        </p:nvPicPr>
        <p:blipFill>
          <a:blip r:embed="rId2" cstate="screen"/>
          <a:srcRect/>
          <a:stretch>
            <a:fillRect/>
          </a:stretch>
        </p:blipFill>
        <p:spPr bwMode="ltGray">
          <a:xfrm>
            <a:off x="0" y="0"/>
            <a:ext cx="9144000" cy="6862763"/>
          </a:xfrm>
          <a:prstGeom prst="rect">
            <a:avLst/>
          </a:prstGeom>
          <a:noFill/>
        </p:spPr>
      </p:pic>
      <p:sp>
        <p:nvSpPr>
          <p:cNvPr id="129027" name="Rectangle 3"/>
          <p:cNvSpPr>
            <a:spLocks noGrp="1" noChangeArrowheads="1"/>
          </p:cNvSpPr>
          <p:nvPr>
            <p:ph type="dt" sz="half" idx="2"/>
          </p:nvPr>
        </p:nvSpPr>
        <p:spPr>
          <a:xfrm>
            <a:off x="304800" y="6248400"/>
            <a:ext cx="1905000" cy="457200"/>
          </a:xfrm>
        </p:spPr>
        <p:txBody>
          <a:bodyPr/>
          <a:lstStyle>
            <a:lvl1pPr>
              <a:defRPr/>
            </a:lvl1pPr>
          </a:lstStyle>
          <a:p>
            <a:endParaRPr lang="es-ES"/>
          </a:p>
        </p:txBody>
      </p:sp>
      <p:sp>
        <p:nvSpPr>
          <p:cNvPr id="129028" name="Rectangle 4"/>
          <p:cNvSpPr>
            <a:spLocks noGrp="1" noChangeArrowheads="1"/>
          </p:cNvSpPr>
          <p:nvPr>
            <p:ph type="ftr" sz="quarter" idx="3"/>
          </p:nvPr>
        </p:nvSpPr>
        <p:spPr/>
        <p:txBody>
          <a:bodyPr/>
          <a:lstStyle>
            <a:lvl1pPr>
              <a:defRPr/>
            </a:lvl1pPr>
          </a:lstStyle>
          <a:p>
            <a:endParaRPr lang="es-ES"/>
          </a:p>
        </p:txBody>
      </p:sp>
      <p:sp>
        <p:nvSpPr>
          <p:cNvPr id="129029" name="Rectangle 5"/>
          <p:cNvSpPr>
            <a:spLocks noGrp="1" noChangeArrowheads="1"/>
          </p:cNvSpPr>
          <p:nvPr>
            <p:ph type="sldNum" sz="quarter" idx="4"/>
          </p:nvPr>
        </p:nvSpPr>
        <p:spPr>
          <a:xfrm>
            <a:off x="7010400" y="6248400"/>
            <a:ext cx="1905000" cy="457200"/>
          </a:xfrm>
        </p:spPr>
        <p:txBody>
          <a:bodyPr/>
          <a:lstStyle>
            <a:lvl1pPr>
              <a:defRPr/>
            </a:lvl1pPr>
          </a:lstStyle>
          <a:p>
            <a:fld id="{78ECE73D-0D8B-4252-8C7A-1B0095D250C2}" type="slidenum">
              <a:rPr lang="es-ES"/>
              <a:pPr/>
              <a:t>‹Nº›</a:t>
            </a:fld>
            <a:endParaRPr lang="es-ES"/>
          </a:p>
        </p:txBody>
      </p:sp>
      <p:sp>
        <p:nvSpPr>
          <p:cNvPr id="129030" name="Rectangle 6"/>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ln>
        </p:spPr>
        <p:txBody>
          <a:bodyPr anchor="ctr"/>
          <a:lstStyle>
            <a:lvl1pPr marL="0" indent="0" algn="ctr">
              <a:buFont typeface="Wingdings" pitchFamily="2" charset="2"/>
              <a:buNone/>
              <a:defRPr/>
            </a:lvl1pPr>
          </a:lstStyle>
          <a:p>
            <a:r>
              <a:rPr lang="es-ES"/>
              <a:t>Haga clic para modificar el estilo de subtítulo del patrón</a:t>
            </a:r>
          </a:p>
        </p:txBody>
      </p:sp>
      <p:sp>
        <p:nvSpPr>
          <p:cNvPr id="129031" name="Rectangle 7"/>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ln>
        </p:spPr>
        <p:txBody>
          <a:bodyPr/>
          <a:lstStyle>
            <a:lvl1pPr algn="ctr">
              <a:defRPr sz="5400">
                <a:solidFill>
                  <a:schemeClr val="tx1"/>
                </a:solidFill>
              </a:defRPr>
            </a:lvl1pPr>
          </a:lstStyle>
          <a:p>
            <a:r>
              <a:rPr lang="es-ES"/>
              <a:t>Haga clic para cambiar el estilo de título	</a:t>
            </a:r>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E1E32E9-C8B8-459D-A277-F9D277D29B44}" type="slidenum">
              <a:rPr lang="es-ES"/>
              <a:pPr/>
              <a:t>‹Nº›</a:t>
            </a:fld>
            <a:endParaRPr lang="es-ES"/>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F2094408-7426-4DC1-AF20-F0BB70D9C633}" type="slidenum">
              <a:rPr lang="es-ES"/>
              <a:pPr/>
              <a:t>‹Nº›</a:t>
            </a:fld>
            <a:endParaRPr lang="es-ES"/>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4384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7150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1163CC10-632A-4E48-A49A-8DB7F25157EC}" type="slidenum">
              <a:rPr lang="es-ES"/>
              <a:pPr/>
              <a:t>‹Nº›</a:t>
            </a:fld>
            <a:endParaRPr lang="es-ES"/>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00E7C4DC-CC06-4DD6-84F9-3F05AA8BD9AA}" type="slidenum">
              <a:rPr lang="es-ES"/>
              <a:pPr/>
              <a:t>‹Nº›</a:t>
            </a:fld>
            <a:endParaRPr lang="es-ES"/>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2DEE0EA4-C9CE-492E-8240-012AB7B57D9F}" type="slidenum">
              <a:rPr lang="es-ES"/>
              <a:pPr/>
              <a:t>‹Nº›</a:t>
            </a:fld>
            <a:endParaRPr lang="es-E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C59E5295-64EA-49A9-979D-4D93EDD65CCD}" type="slidenum">
              <a:rPr lang="es-ES"/>
              <a:pPr/>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B1DD7772-D6B4-42A7-9623-AFDEB8E14A98}" type="slidenum">
              <a:rPr lang="es-ES"/>
              <a:pPr/>
              <a:t>‹Nº›</a:t>
            </a:fld>
            <a:endParaRPr lang="es-ES"/>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AE9AC4A-5C44-4AC5-AA4A-8C5375C8269D}" type="slidenum">
              <a:rPr lang="es-ES"/>
              <a:pPr/>
              <a:t>‹Nº›</a:t>
            </a:fld>
            <a:endParaRPr lang="es-ES"/>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F38FD87A-E050-4E7C-9AF3-4E9867EC32DE}" type="slidenum">
              <a:rPr lang="es-ES"/>
              <a:pPr/>
              <a:t>‹Nº›</a:t>
            </a:fld>
            <a:endParaRPr lang="es-ES"/>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BE623212-BE33-4BC9-B3E0-1D6C7C42697C}" type="slidenum">
              <a:rPr lang="es-ES"/>
              <a:pPr/>
              <a:t>‹Nº›</a:t>
            </a:fld>
            <a:endParaRPr lang="es-ES"/>
          </a:p>
        </p:txBody>
      </p:sp>
    </p:spTree>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239000" y="228600"/>
            <a:ext cx="1600200" cy="5867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438400" y="228600"/>
            <a:ext cx="4648200" cy="5867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4646123F-83B3-45B4-B4C5-1D40F9B27BEC}" type="slidenum">
              <a:rPr lang="es-ES"/>
              <a:pPr/>
              <a:t>‹Nº›</a:t>
            </a:fld>
            <a:endParaRPr lang="es-ES"/>
          </a:p>
        </p:txBody>
      </p:sp>
    </p:spTree>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2438400"/>
            <a:ext cx="9009063" cy="1052513"/>
            <a:chOff x="0" y="1536"/>
            <a:chExt cx="5675" cy="663"/>
          </a:xfrm>
        </p:grpSpPr>
        <p:grpSp>
          <p:nvGrpSpPr>
            <p:cNvPr id="195587" name="Group 3"/>
            <p:cNvGrpSpPr>
              <a:grpSpLocks/>
            </p:cNvGrpSpPr>
            <p:nvPr/>
          </p:nvGrpSpPr>
          <p:grpSpPr bwMode="auto">
            <a:xfrm>
              <a:off x="183" y="1604"/>
              <a:ext cx="448" cy="299"/>
              <a:chOff x="720" y="336"/>
              <a:chExt cx="624" cy="432"/>
            </a:xfrm>
          </p:grpSpPr>
          <p:sp>
            <p:nvSpPr>
              <p:cNvPr id="195588"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es-ES"/>
              </a:p>
            </p:txBody>
          </p:sp>
          <p:sp>
            <p:nvSpPr>
              <p:cNvPr id="195589"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es-ES"/>
              </a:p>
            </p:txBody>
          </p:sp>
        </p:grpSp>
        <p:grpSp>
          <p:nvGrpSpPr>
            <p:cNvPr id="195590" name="Group 6"/>
            <p:cNvGrpSpPr>
              <a:grpSpLocks/>
            </p:cNvGrpSpPr>
            <p:nvPr/>
          </p:nvGrpSpPr>
          <p:grpSpPr bwMode="auto">
            <a:xfrm>
              <a:off x="261" y="1870"/>
              <a:ext cx="465" cy="299"/>
              <a:chOff x="912" y="2640"/>
              <a:chExt cx="672" cy="432"/>
            </a:xfrm>
          </p:grpSpPr>
          <p:sp>
            <p:nvSpPr>
              <p:cNvPr id="195591"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es-ES"/>
              </a:p>
            </p:txBody>
          </p:sp>
          <p:sp>
            <p:nvSpPr>
              <p:cNvPr id="195592"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es-ES"/>
              </a:p>
            </p:txBody>
          </p:sp>
        </p:grpSp>
        <p:sp>
          <p:nvSpPr>
            <p:cNvPr id="195593"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es-ES"/>
            </a:p>
          </p:txBody>
        </p:sp>
        <p:sp>
          <p:nvSpPr>
            <p:cNvPr id="195594"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es-ES"/>
            </a:p>
          </p:txBody>
        </p:sp>
        <p:sp>
          <p:nvSpPr>
            <p:cNvPr id="195595"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es-ES"/>
            </a:p>
          </p:txBody>
        </p:sp>
      </p:grpSp>
      <p:sp>
        <p:nvSpPr>
          <p:cNvPr id="195596" name="Rectangle 12"/>
          <p:cNvSpPr>
            <a:spLocks noGrp="1" noChangeArrowheads="1"/>
          </p:cNvSpPr>
          <p:nvPr>
            <p:ph type="ctrTitle"/>
          </p:nvPr>
        </p:nvSpPr>
        <p:spPr>
          <a:xfrm>
            <a:off x="990600" y="1676400"/>
            <a:ext cx="7772400" cy="1462088"/>
          </a:xfrm>
        </p:spPr>
        <p:txBody>
          <a:bodyPr/>
          <a:lstStyle>
            <a:lvl1pPr>
              <a:defRPr/>
            </a:lvl1pPr>
          </a:lstStyle>
          <a:p>
            <a:r>
              <a:rPr lang="es-ES"/>
              <a:t>Haga clic para cambiar el estilo de título	</a:t>
            </a:r>
          </a:p>
        </p:txBody>
      </p:sp>
      <p:sp>
        <p:nvSpPr>
          <p:cNvPr id="19559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195598"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s-ES"/>
          </a:p>
        </p:txBody>
      </p:sp>
      <p:sp>
        <p:nvSpPr>
          <p:cNvPr id="195599"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s-ES"/>
          </a:p>
        </p:txBody>
      </p:sp>
      <p:sp>
        <p:nvSpPr>
          <p:cNvPr id="195600"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2198FC08-F47A-4253-8F66-DA1C1B31D189}" type="slidenum">
              <a:rPr lang="es-ES"/>
              <a:pPr/>
              <a:t>‹Nº›</a:t>
            </a:fld>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8FDA7BD3-85B3-4170-A7E6-54050E55ED15}" type="slidenum">
              <a:rPr lang="es-ES"/>
              <a:pPr/>
              <a:t>‹Nº›</a:t>
            </a:fld>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2C9DA9EA-B889-4BA7-AA20-C5C4C47813AA}" type="slidenum">
              <a:rPr lang="es-ES"/>
              <a:pPr/>
              <a:t>‹Nº›</a:t>
            </a:fld>
            <a:endParaRPr lang="es-E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BCF081FA-3EBE-4AAF-A29B-7142194E0859}" type="slidenum">
              <a:rPr lang="es-ES"/>
              <a:pPr/>
              <a:t>‹Nº›</a:t>
            </a:fld>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1C8E90C7-B467-43A3-9617-F7A145FEC6AA}" type="slidenum">
              <a:rPr lang="es-ES"/>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2BD24CBF-64C8-4C85-82C1-BF7850720074}" type="slidenum">
              <a:rPr lang="es-ES"/>
              <a:pPr/>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91A00FE2-2128-4846-8337-FF86EF3CA25E}" type="slidenum">
              <a:rPr lang="es-ES"/>
              <a:pPr/>
              <a:t>‹Nº›</a:t>
            </a:fld>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2361EF00-1BE0-4F89-8A8A-4E1E11A4F123}" type="slidenum">
              <a:rPr lang="es-ES"/>
              <a:pPr/>
              <a:t>‹Nº›</a:t>
            </a:fld>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E7D065B6-E772-499C-A529-7EC1D39A1351}" type="slidenum">
              <a:rPr lang="es-ES"/>
              <a:pPr/>
              <a:t>‹Nº›</a:t>
            </a:fld>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3118E55-C7EB-4923-9C06-1479B9E70B0A}" type="slidenum">
              <a:rPr lang="es-ES"/>
              <a:pPr/>
              <a:t>‹Nº›</a:t>
            </a:fld>
            <a:endParaRPr lang="es-E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BE226B51-9867-4FB4-AD28-DF855FC5EADB}" type="slidenum">
              <a:rPr lang="es-ES"/>
              <a:pPr/>
              <a:t>‹Nº›</a:t>
            </a:fld>
            <a:endParaRPr lang="es-E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4050" y="214313"/>
            <a:ext cx="1951038" cy="59182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150938" y="214313"/>
            <a:ext cx="5700712" cy="5918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1AD4C018-47C7-4DB2-B72E-BA16A0F90C25}" type="slidenum">
              <a:rPr lang="es-ES"/>
              <a:pPr/>
              <a:t>‹Nº›</a:t>
            </a:fld>
            <a:endParaRPr lang="es-E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98658" name="Rectangle 2" descr="Canvas"/>
          <p:cNvSpPr>
            <a:spLocks noChangeArrowheads="1"/>
          </p:cNvSpPr>
          <p:nvPr/>
        </p:nvSpPr>
        <p:spPr bwMode="white">
          <a:xfrm>
            <a:off x="528638" y="201613"/>
            <a:ext cx="8397875" cy="6467475"/>
          </a:xfrm>
          <a:prstGeom prst="rect">
            <a:avLst/>
          </a:prstGeom>
          <a:blipFill dpi="0" rotWithShape="0">
            <a:blip r:embed="rId2" cstate="screen"/>
            <a:srcRect/>
            <a:tile tx="0" ty="0" sx="100000" sy="100000" flip="none" algn="tl"/>
          </a:blipFill>
          <a:ln w="9525">
            <a:noFill/>
            <a:miter lim="800000"/>
            <a:headEnd/>
            <a:tailEnd/>
          </a:ln>
        </p:spPr>
        <p:txBody>
          <a:bodyPr wrap="none" anchor="ctr"/>
          <a:lstStyle/>
          <a:p>
            <a:pPr algn="ctr"/>
            <a:endParaRPr kumimoji="1" lang="es-ES" sz="2400">
              <a:latin typeface="Times New Roman" pitchFamily="18" charset="0"/>
            </a:endParaRPr>
          </a:p>
        </p:txBody>
      </p:sp>
      <p:pic>
        <p:nvPicPr>
          <p:cNvPr id="198659" name="Picture 3" descr="minispir"/>
          <p:cNvPicPr>
            <a:picLocks noChangeAspect="1" noChangeArrowheads="1"/>
          </p:cNvPicPr>
          <p:nvPr/>
        </p:nvPicPr>
        <p:blipFill>
          <a:blip r:embed="rId3" cstate="screen"/>
          <a:srcRect/>
          <a:stretch>
            <a:fillRect/>
          </a:stretch>
        </p:blipFill>
        <p:spPr bwMode="ltGray">
          <a:xfrm>
            <a:off x="0" y="50800"/>
            <a:ext cx="1181100" cy="4286250"/>
          </a:xfrm>
          <a:prstGeom prst="rect">
            <a:avLst/>
          </a:prstGeom>
          <a:noFill/>
        </p:spPr>
      </p:pic>
      <p:sp>
        <p:nvSpPr>
          <p:cNvPr id="198660" name="Rectangle 4" descr="Canvas"/>
          <p:cNvSpPr>
            <a:spLocks noChangeArrowheads="1"/>
          </p:cNvSpPr>
          <p:nvPr/>
        </p:nvSpPr>
        <p:spPr bwMode="white">
          <a:xfrm>
            <a:off x="596900" y="4130675"/>
            <a:ext cx="1041400" cy="457200"/>
          </a:xfrm>
          <a:prstGeom prst="rect">
            <a:avLst/>
          </a:prstGeom>
          <a:blipFill dpi="0" rotWithShape="0">
            <a:blip r:embed="rId2" cstate="screen"/>
            <a:srcRect/>
            <a:tile tx="0" ty="0" sx="100000" sy="100000" flip="none" algn="tl"/>
          </a:blipFill>
          <a:ln w="9525">
            <a:noFill/>
            <a:miter lim="800000"/>
            <a:headEnd/>
            <a:tailEnd/>
          </a:ln>
          <a:effectLst/>
        </p:spPr>
        <p:txBody>
          <a:bodyPr wrap="none" anchor="ctr"/>
          <a:lstStyle/>
          <a:p>
            <a:pPr algn="ctr"/>
            <a:endParaRPr kumimoji="1" lang="es-ES" sz="2400">
              <a:latin typeface="Times New Roman" pitchFamily="18" charset="0"/>
            </a:endParaRPr>
          </a:p>
        </p:txBody>
      </p:sp>
      <p:pic>
        <p:nvPicPr>
          <p:cNvPr id="198661" name="Picture 5" descr="minispir"/>
          <p:cNvPicPr>
            <a:picLocks noChangeAspect="1" noChangeArrowheads="1"/>
          </p:cNvPicPr>
          <p:nvPr/>
        </p:nvPicPr>
        <p:blipFill>
          <a:blip r:embed="rId3" cstate="screen"/>
          <a:srcRect t="39999"/>
          <a:stretch>
            <a:fillRect/>
          </a:stretch>
        </p:blipFill>
        <p:spPr bwMode="ltGray">
          <a:xfrm>
            <a:off x="0" y="4222750"/>
            <a:ext cx="1181100" cy="2571750"/>
          </a:xfrm>
          <a:prstGeom prst="rect">
            <a:avLst/>
          </a:prstGeom>
          <a:noFill/>
        </p:spPr>
      </p:pic>
      <p:sp>
        <p:nvSpPr>
          <p:cNvPr id="198662" name="Rectangle 6"/>
          <p:cNvSpPr>
            <a:spLocks noGrp="1" noChangeArrowheads="1"/>
          </p:cNvSpPr>
          <p:nvPr>
            <p:ph type="ctrTitle"/>
          </p:nvPr>
        </p:nvSpPr>
        <p:spPr>
          <a:xfrm>
            <a:off x="914400" y="2057400"/>
            <a:ext cx="7721600" cy="1143000"/>
          </a:xfrm>
        </p:spPr>
        <p:txBody>
          <a:bodyPr/>
          <a:lstStyle>
            <a:lvl1pPr>
              <a:defRPr/>
            </a:lvl1pPr>
          </a:lstStyle>
          <a:p>
            <a:r>
              <a:rPr lang="es-ES"/>
              <a:t>Haga clic para cambiar el estilo de título	</a:t>
            </a:r>
          </a:p>
        </p:txBody>
      </p:sp>
      <p:sp>
        <p:nvSpPr>
          <p:cNvPr id="198663"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s-ES"/>
              <a:t>Haga clic para modificar el estilo de subtítulo del patrón</a:t>
            </a:r>
          </a:p>
        </p:txBody>
      </p:sp>
      <p:sp>
        <p:nvSpPr>
          <p:cNvPr id="198664" name="Rectangle 8"/>
          <p:cNvSpPr>
            <a:spLocks noGrp="1" noChangeArrowheads="1"/>
          </p:cNvSpPr>
          <p:nvPr>
            <p:ph type="dt" sz="quarter" idx="2"/>
          </p:nvPr>
        </p:nvSpPr>
        <p:spPr>
          <a:xfrm>
            <a:off x="1084263" y="6096000"/>
            <a:ext cx="1905000" cy="457200"/>
          </a:xfrm>
        </p:spPr>
        <p:txBody>
          <a:bodyPr/>
          <a:lstStyle>
            <a:lvl1pPr>
              <a:defRPr/>
            </a:lvl1pPr>
          </a:lstStyle>
          <a:p>
            <a:endParaRPr lang="es-ES"/>
          </a:p>
        </p:txBody>
      </p:sp>
      <p:sp>
        <p:nvSpPr>
          <p:cNvPr id="198665" name="Rectangle 9"/>
          <p:cNvSpPr>
            <a:spLocks noGrp="1" noChangeArrowheads="1"/>
          </p:cNvSpPr>
          <p:nvPr>
            <p:ph type="ftr" sz="quarter" idx="3"/>
          </p:nvPr>
        </p:nvSpPr>
        <p:spPr>
          <a:xfrm>
            <a:off x="3522663" y="6096000"/>
            <a:ext cx="2895600" cy="457200"/>
          </a:xfrm>
        </p:spPr>
        <p:txBody>
          <a:bodyPr/>
          <a:lstStyle>
            <a:lvl1pPr>
              <a:defRPr/>
            </a:lvl1pPr>
          </a:lstStyle>
          <a:p>
            <a:endParaRPr lang="es-ES"/>
          </a:p>
        </p:txBody>
      </p:sp>
      <p:sp>
        <p:nvSpPr>
          <p:cNvPr id="198666" name="Rectangle 10"/>
          <p:cNvSpPr>
            <a:spLocks noGrp="1" noChangeArrowheads="1"/>
          </p:cNvSpPr>
          <p:nvPr>
            <p:ph type="sldNum" sz="quarter" idx="4"/>
          </p:nvPr>
        </p:nvSpPr>
        <p:spPr>
          <a:xfrm>
            <a:off x="6951663" y="6096000"/>
            <a:ext cx="1905000" cy="457200"/>
          </a:xfrm>
        </p:spPr>
        <p:txBody>
          <a:bodyPr/>
          <a:lstStyle>
            <a:lvl1pPr>
              <a:defRPr/>
            </a:lvl1pPr>
          </a:lstStyle>
          <a:p>
            <a:fld id="{636F21F4-CAAE-49AB-82C5-7AF05C9766EA}" type="slidenum">
              <a:rPr lang="es-ES"/>
              <a:pPr/>
              <a:t>‹Nº›</a:t>
            </a:fld>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7328E805-6F3D-48EB-9B3A-DA3CE63AFDC8}" type="slidenum">
              <a:rPr lang="es-ES"/>
              <a:pPr/>
              <a:t>‹Nº›</a:t>
            </a:fld>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F2AF044D-8091-45E1-BD75-D9C722DFA34F}" type="slidenum">
              <a:rPr lang="es-ES"/>
              <a:pPr/>
              <a:t>‹Nº›</a:t>
            </a:fld>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B8CCAAC5-BD86-456F-B974-F0534148AF88}"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7A8743A0-D33D-41AD-A91A-DE739886EF59}" type="slidenum">
              <a:rPr lang="es-ES"/>
              <a:pPr/>
              <a:t>‹Nº›</a:t>
            </a:fld>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C8CA1DF2-567E-4A34-8FD1-24B2BB9C34E6}" type="slidenum">
              <a:rPr lang="es-ES"/>
              <a:pPr/>
              <a:t>‹Nº›</a:t>
            </a:fld>
            <a:endParaRPr lang="es-E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04C60A01-6D4B-415C-87A0-609A69A83653}" type="slidenum">
              <a:rPr lang="es-ES"/>
              <a:pPr/>
              <a:t>‹Nº›</a:t>
            </a:fld>
            <a:endParaRPr lang="es-E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742DB366-0B02-4704-8A86-11A37FBD72F8}" type="slidenum">
              <a:rPr lang="es-ES"/>
              <a:pPr/>
              <a:t>‹Nº›</a:t>
            </a:fld>
            <a:endParaRPr lang="es-E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0B15E895-E4ED-481E-963C-05DD6ED42F1E}" type="slidenum">
              <a:rPr lang="es-ES"/>
              <a:pPr/>
              <a:t>‹Nº›</a:t>
            </a:fld>
            <a:endParaRPr lang="es-E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14169CED-52E2-45F9-91F0-A0FF6491B256}" type="slidenum">
              <a:rPr lang="es-ES"/>
              <a:pPr/>
              <a:t>‹Nº›</a:t>
            </a:fld>
            <a:endParaRPr lang="es-E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E5D08558-57FB-4995-AEA1-46662A6066E8}" type="slidenum">
              <a:rPr lang="es-ES"/>
              <a:pPr/>
              <a:t>‹Nº›</a:t>
            </a:fld>
            <a:endParaRPr lang="es-E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066800" y="381000"/>
            <a:ext cx="55626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15EEA3D8-E04F-4C3E-8D49-B2400FDA9E20}" type="slidenum">
              <a:rPr lang="es-ES"/>
              <a:pPr/>
              <a:t>‹Nº›</a:t>
            </a:fld>
            <a:endParaRPr lang="es-E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43714" name="Group 2"/>
          <p:cNvGrpSpPr>
            <a:grpSpLocks/>
          </p:cNvGrpSpPr>
          <p:nvPr/>
        </p:nvGrpSpPr>
        <p:grpSpPr bwMode="auto">
          <a:xfrm>
            <a:off x="-31750" y="0"/>
            <a:ext cx="9178925" cy="6924675"/>
            <a:chOff x="-20" y="0"/>
            <a:chExt cx="5782" cy="4362"/>
          </a:xfrm>
        </p:grpSpPr>
        <p:sp>
          <p:nvSpPr>
            <p:cNvPr id="243715" name="Rectangle 3" descr="Stonbk"/>
            <p:cNvSpPr>
              <a:spLocks noChangeArrowheads="1"/>
            </p:cNvSpPr>
            <p:nvPr userDrawn="1"/>
          </p:nvSpPr>
          <p:spPr bwMode="white">
            <a:xfrm>
              <a:off x="-15" y="5"/>
              <a:ext cx="5775" cy="4311"/>
            </a:xfrm>
            <a:prstGeom prst="rect">
              <a:avLst/>
            </a:prstGeom>
            <a:blipFill dpi="0" rotWithShape="0">
              <a:blip r:embed="rId2" cstate="screen"/>
              <a:srcRect/>
              <a:tile tx="0" ty="0" sx="100000" sy="100000" flip="none" algn="tl"/>
            </a:blipFill>
            <a:ln w="9525">
              <a:noFill/>
              <a:miter lim="800000"/>
              <a:headEnd/>
              <a:tailEnd/>
            </a:ln>
            <a:effectLst/>
          </p:spPr>
          <p:txBody>
            <a:bodyPr wrap="none" anchor="ctr"/>
            <a:lstStyle/>
            <a:p>
              <a:endParaRPr lang="es-ES"/>
            </a:p>
          </p:txBody>
        </p:sp>
        <p:sp>
          <p:nvSpPr>
            <p:cNvPr id="243716" name="Rectangle 4"/>
            <p:cNvSpPr>
              <a:spLocks noChangeArrowheads="1"/>
            </p:cNvSpPr>
            <p:nvPr userDrawn="1"/>
          </p:nvSpPr>
          <p:spPr bwMode="ltGray">
            <a:xfrm>
              <a:off x="0" y="0"/>
              <a:ext cx="743" cy="4334"/>
            </a:xfrm>
            <a:prstGeom prst="rect">
              <a:avLst/>
            </a:prstGeom>
            <a:gradFill rotWithShape="0">
              <a:gsLst>
                <a:gs pos="0">
                  <a:schemeClr val="folHlink"/>
                </a:gs>
                <a:gs pos="50000">
                  <a:schemeClr val="folHlink">
                    <a:gamma/>
                    <a:shade val="46275"/>
                    <a:invGamma/>
                  </a:schemeClr>
                </a:gs>
                <a:gs pos="100000">
                  <a:schemeClr val="folHlink"/>
                </a:gs>
              </a:gsLst>
              <a:lin ang="5400000" scaled="1"/>
            </a:gradFill>
            <a:ln w="9525">
              <a:noFill/>
              <a:miter lim="800000"/>
              <a:headEnd/>
              <a:tailEnd/>
            </a:ln>
            <a:effectLst/>
          </p:spPr>
          <p:txBody>
            <a:bodyPr wrap="none" anchor="ctr"/>
            <a:lstStyle/>
            <a:p>
              <a:endParaRPr lang="es-ES"/>
            </a:p>
          </p:txBody>
        </p:sp>
        <p:sp>
          <p:nvSpPr>
            <p:cNvPr id="243717" name="Rectangle 5"/>
            <p:cNvSpPr>
              <a:spLocks noChangeArrowheads="1"/>
            </p:cNvSpPr>
            <p:nvPr userDrawn="1"/>
          </p:nvSpPr>
          <p:spPr bwMode="hidden">
            <a:xfrm>
              <a:off x="695" y="0"/>
              <a:ext cx="50" cy="4362"/>
            </a:xfrm>
            <a:prstGeom prst="rect">
              <a:avLst/>
            </a:prstGeom>
            <a:solidFill>
              <a:srgbClr val="000000"/>
            </a:solidFill>
            <a:ln w="9525">
              <a:noFill/>
              <a:miter lim="800000"/>
              <a:headEnd/>
              <a:tailEnd/>
            </a:ln>
            <a:effectLst/>
          </p:spPr>
          <p:txBody>
            <a:bodyPr wrap="none" anchor="ctr"/>
            <a:lstStyle/>
            <a:p>
              <a:endParaRPr lang="es-ES"/>
            </a:p>
          </p:txBody>
        </p:sp>
        <p:pic>
          <p:nvPicPr>
            <p:cNvPr id="243718" name="Picture 6" descr="Astonbnr"/>
            <p:cNvPicPr>
              <a:picLocks noChangeAspect="1" noChangeArrowheads="1"/>
            </p:cNvPicPr>
            <p:nvPr userDrawn="1"/>
          </p:nvPicPr>
          <p:blipFill>
            <a:blip r:embed="rId3" cstate="screen"/>
            <a:srcRect t="15163"/>
            <a:stretch>
              <a:fillRect/>
            </a:stretch>
          </p:blipFill>
          <p:spPr bwMode="gray">
            <a:xfrm>
              <a:off x="0" y="1705"/>
              <a:ext cx="5760" cy="498"/>
            </a:xfrm>
            <a:prstGeom prst="rect">
              <a:avLst/>
            </a:prstGeom>
            <a:noFill/>
          </p:spPr>
        </p:pic>
        <p:sp>
          <p:nvSpPr>
            <p:cNvPr id="243719" name="Rectangle 7"/>
            <p:cNvSpPr>
              <a:spLocks noChangeArrowheads="1"/>
            </p:cNvSpPr>
            <p:nvPr userDrawn="1"/>
          </p:nvSpPr>
          <p:spPr bwMode="hidden">
            <a:xfrm rot="5400000">
              <a:off x="3204" y="-396"/>
              <a:ext cx="47" cy="5065"/>
            </a:xfrm>
            <a:prstGeom prst="rect">
              <a:avLst/>
            </a:prstGeom>
            <a:solidFill>
              <a:srgbClr val="000000"/>
            </a:solidFill>
            <a:ln w="9525">
              <a:noFill/>
              <a:miter lim="800000"/>
              <a:headEnd/>
              <a:tailEnd/>
            </a:ln>
            <a:effectLst/>
          </p:spPr>
          <p:txBody>
            <a:bodyPr wrap="none" anchor="ctr"/>
            <a:lstStyle/>
            <a:p>
              <a:endParaRPr lang="es-ES"/>
            </a:p>
          </p:txBody>
        </p:sp>
        <p:sp>
          <p:nvSpPr>
            <p:cNvPr id="243720" name="Rectangle 8"/>
            <p:cNvSpPr>
              <a:spLocks noChangeArrowheads="1"/>
            </p:cNvSpPr>
            <p:nvPr userDrawn="1"/>
          </p:nvSpPr>
          <p:spPr bwMode="hidden">
            <a:xfrm rot="5400000">
              <a:off x="3204" y="-852"/>
              <a:ext cx="47" cy="5068"/>
            </a:xfrm>
            <a:prstGeom prst="rect">
              <a:avLst/>
            </a:prstGeom>
            <a:solidFill>
              <a:srgbClr val="000000"/>
            </a:solidFill>
            <a:ln w="9525">
              <a:noFill/>
              <a:miter lim="800000"/>
              <a:headEnd/>
              <a:tailEnd/>
            </a:ln>
            <a:effectLst/>
          </p:spPr>
          <p:txBody>
            <a:bodyPr wrap="none" anchor="ctr"/>
            <a:lstStyle/>
            <a:p>
              <a:endParaRPr lang="es-ES"/>
            </a:p>
          </p:txBody>
        </p:sp>
        <p:sp>
          <p:nvSpPr>
            <p:cNvPr id="243721" name="Rectangle 9"/>
            <p:cNvSpPr>
              <a:spLocks noChangeArrowheads="1"/>
            </p:cNvSpPr>
            <p:nvPr userDrawn="1"/>
          </p:nvSpPr>
          <p:spPr bwMode="hidden">
            <a:xfrm>
              <a:off x="-20" y="0"/>
              <a:ext cx="47" cy="4342"/>
            </a:xfrm>
            <a:prstGeom prst="rect">
              <a:avLst/>
            </a:prstGeom>
            <a:solidFill>
              <a:srgbClr val="000000"/>
            </a:solidFill>
            <a:ln w="9525">
              <a:noFill/>
              <a:miter lim="800000"/>
              <a:headEnd/>
              <a:tailEnd/>
            </a:ln>
            <a:effectLst/>
          </p:spPr>
          <p:txBody>
            <a:bodyPr wrap="none" anchor="ctr"/>
            <a:lstStyle/>
            <a:p>
              <a:endParaRPr lang="es-ES"/>
            </a:p>
          </p:txBody>
        </p:sp>
        <p:sp>
          <p:nvSpPr>
            <p:cNvPr id="243722" name="Line 10"/>
            <p:cNvSpPr>
              <a:spLocks noChangeShapeType="1"/>
            </p:cNvSpPr>
            <p:nvPr userDrawn="1"/>
          </p:nvSpPr>
          <p:spPr bwMode="auto">
            <a:xfrm>
              <a:off x="414" y="2118"/>
              <a:ext cx="281" cy="0"/>
            </a:xfrm>
            <a:prstGeom prst="line">
              <a:avLst/>
            </a:prstGeom>
            <a:noFill/>
            <a:ln w="15875">
              <a:solidFill>
                <a:schemeClr val="tx1"/>
              </a:solidFill>
              <a:round/>
              <a:headEnd/>
              <a:tailEnd/>
            </a:ln>
            <a:effectLst/>
          </p:spPr>
          <p:txBody>
            <a:bodyPr wrap="none" anchor="ctr"/>
            <a:lstStyle/>
            <a:p>
              <a:endParaRPr lang="es-ES"/>
            </a:p>
          </p:txBody>
        </p:sp>
        <p:sp>
          <p:nvSpPr>
            <p:cNvPr id="243723" name="Line 11"/>
            <p:cNvSpPr>
              <a:spLocks noChangeShapeType="1"/>
            </p:cNvSpPr>
            <p:nvPr userDrawn="1"/>
          </p:nvSpPr>
          <p:spPr bwMode="auto">
            <a:xfrm flipV="1">
              <a:off x="27" y="2116"/>
              <a:ext cx="230" cy="1"/>
            </a:xfrm>
            <a:prstGeom prst="line">
              <a:avLst/>
            </a:prstGeom>
            <a:noFill/>
            <a:ln w="15875">
              <a:solidFill>
                <a:schemeClr val="tx1"/>
              </a:solidFill>
              <a:round/>
              <a:headEnd/>
              <a:tailEnd/>
            </a:ln>
            <a:effectLst/>
          </p:spPr>
          <p:txBody>
            <a:bodyPr wrap="none" anchor="ctr"/>
            <a:lstStyle/>
            <a:p>
              <a:endParaRPr lang="es-ES"/>
            </a:p>
          </p:txBody>
        </p:sp>
        <p:sp>
          <p:nvSpPr>
            <p:cNvPr id="243724" name="Freeform 12"/>
            <p:cNvSpPr>
              <a:spLocks/>
            </p:cNvSpPr>
            <p:nvPr userDrawn="1"/>
          </p:nvSpPr>
          <p:spPr bwMode="auto">
            <a:xfrm>
              <a:off x="255" y="2115"/>
              <a:ext cx="65" cy="86"/>
            </a:xfrm>
            <a:custGeom>
              <a:avLst/>
              <a:gdLst/>
              <a:ahLst/>
              <a:cxnLst>
                <a:cxn ang="0">
                  <a:pos x="0" y="0"/>
                </a:cxn>
                <a:cxn ang="0">
                  <a:pos x="15" y="12"/>
                </a:cxn>
                <a:cxn ang="0">
                  <a:pos x="27" y="23"/>
                </a:cxn>
                <a:cxn ang="0">
                  <a:pos x="36" y="35"/>
                </a:cxn>
                <a:cxn ang="0">
                  <a:pos x="47" y="45"/>
                </a:cxn>
                <a:cxn ang="0">
                  <a:pos x="56" y="66"/>
                </a:cxn>
                <a:cxn ang="0">
                  <a:pos x="63" y="80"/>
                </a:cxn>
                <a:cxn ang="0">
                  <a:pos x="65" y="86"/>
                </a:cxn>
              </a:cxnLst>
              <a:rect l="0" t="0" r="r" b="b"/>
              <a:pathLst>
                <a:path w="65" h="86">
                  <a:moveTo>
                    <a:pt x="0" y="0"/>
                  </a:moveTo>
                  <a:cubicBezTo>
                    <a:pt x="9" y="4"/>
                    <a:pt x="6" y="10"/>
                    <a:pt x="15" y="12"/>
                  </a:cubicBezTo>
                  <a:cubicBezTo>
                    <a:pt x="18" y="20"/>
                    <a:pt x="19" y="20"/>
                    <a:pt x="27" y="23"/>
                  </a:cubicBezTo>
                  <a:cubicBezTo>
                    <a:pt x="29" y="29"/>
                    <a:pt x="30" y="32"/>
                    <a:pt x="36" y="35"/>
                  </a:cubicBezTo>
                  <a:cubicBezTo>
                    <a:pt x="40" y="40"/>
                    <a:pt x="43" y="40"/>
                    <a:pt x="47" y="45"/>
                  </a:cubicBezTo>
                  <a:cubicBezTo>
                    <a:pt x="49" y="71"/>
                    <a:pt x="49" y="52"/>
                    <a:pt x="56" y="66"/>
                  </a:cubicBezTo>
                  <a:cubicBezTo>
                    <a:pt x="57" y="74"/>
                    <a:pt x="56" y="77"/>
                    <a:pt x="63" y="80"/>
                  </a:cubicBezTo>
                  <a:cubicBezTo>
                    <a:pt x="65" y="85"/>
                    <a:pt x="65" y="83"/>
                    <a:pt x="65" y="86"/>
                  </a:cubicBezTo>
                </a:path>
              </a:pathLst>
            </a:custGeom>
            <a:noFill/>
            <a:ln w="9525">
              <a:solidFill>
                <a:schemeClr val="tx1"/>
              </a:solidFill>
              <a:round/>
              <a:headEnd/>
              <a:tailEnd/>
            </a:ln>
            <a:effectLst/>
          </p:spPr>
          <p:txBody>
            <a:bodyPr wrap="none" anchor="ctr"/>
            <a:lstStyle/>
            <a:p>
              <a:endParaRPr lang="es-ES"/>
            </a:p>
          </p:txBody>
        </p:sp>
        <p:sp>
          <p:nvSpPr>
            <p:cNvPr id="243725" name="Freeform 13"/>
            <p:cNvSpPr>
              <a:spLocks/>
            </p:cNvSpPr>
            <p:nvPr userDrawn="1"/>
          </p:nvSpPr>
          <p:spPr bwMode="auto">
            <a:xfrm>
              <a:off x="344" y="2118"/>
              <a:ext cx="71" cy="84"/>
            </a:xfrm>
            <a:custGeom>
              <a:avLst/>
              <a:gdLst/>
              <a:ahLst/>
              <a:cxnLst>
                <a:cxn ang="0">
                  <a:pos x="69" y="0"/>
                </a:cxn>
                <a:cxn ang="0">
                  <a:pos x="61" y="27"/>
                </a:cxn>
                <a:cxn ang="0">
                  <a:pos x="52" y="57"/>
                </a:cxn>
                <a:cxn ang="0">
                  <a:pos x="46" y="72"/>
                </a:cxn>
                <a:cxn ang="0">
                  <a:pos x="33" y="63"/>
                </a:cxn>
                <a:cxn ang="0">
                  <a:pos x="25" y="51"/>
                </a:cxn>
                <a:cxn ang="0">
                  <a:pos x="10" y="39"/>
                </a:cxn>
                <a:cxn ang="0">
                  <a:pos x="4" y="77"/>
                </a:cxn>
                <a:cxn ang="0">
                  <a:pos x="1" y="84"/>
                </a:cxn>
              </a:cxnLst>
              <a:rect l="0" t="0" r="r" b="b"/>
              <a:pathLst>
                <a:path w="71" h="84">
                  <a:moveTo>
                    <a:pt x="69" y="0"/>
                  </a:moveTo>
                  <a:cubicBezTo>
                    <a:pt x="65" y="10"/>
                    <a:pt x="71" y="21"/>
                    <a:pt x="61" y="27"/>
                  </a:cubicBezTo>
                  <a:cubicBezTo>
                    <a:pt x="59" y="37"/>
                    <a:pt x="62" y="55"/>
                    <a:pt x="52" y="57"/>
                  </a:cubicBezTo>
                  <a:cubicBezTo>
                    <a:pt x="49" y="62"/>
                    <a:pt x="49" y="67"/>
                    <a:pt x="46" y="72"/>
                  </a:cubicBezTo>
                  <a:cubicBezTo>
                    <a:pt x="38" y="71"/>
                    <a:pt x="39" y="67"/>
                    <a:pt x="33" y="63"/>
                  </a:cubicBezTo>
                  <a:cubicBezTo>
                    <a:pt x="30" y="58"/>
                    <a:pt x="27" y="56"/>
                    <a:pt x="25" y="51"/>
                  </a:cubicBezTo>
                  <a:cubicBezTo>
                    <a:pt x="23" y="38"/>
                    <a:pt x="25" y="38"/>
                    <a:pt x="10" y="39"/>
                  </a:cubicBezTo>
                  <a:cubicBezTo>
                    <a:pt x="8" y="51"/>
                    <a:pt x="18" y="72"/>
                    <a:pt x="4" y="77"/>
                  </a:cubicBezTo>
                  <a:cubicBezTo>
                    <a:pt x="0" y="82"/>
                    <a:pt x="1" y="79"/>
                    <a:pt x="1" y="84"/>
                  </a:cubicBezTo>
                </a:path>
              </a:pathLst>
            </a:custGeom>
            <a:noFill/>
            <a:ln w="9525">
              <a:solidFill>
                <a:schemeClr val="tx1"/>
              </a:solidFill>
              <a:round/>
              <a:headEnd/>
              <a:tailEnd/>
            </a:ln>
            <a:effectLst/>
          </p:spPr>
          <p:txBody>
            <a:bodyPr wrap="none" anchor="ctr"/>
            <a:lstStyle/>
            <a:p>
              <a:endParaRPr lang="es-ES"/>
            </a:p>
          </p:txBody>
        </p:sp>
      </p:grpSp>
      <p:sp>
        <p:nvSpPr>
          <p:cNvPr id="243726" name="Rectangle 14"/>
          <p:cNvSpPr>
            <a:spLocks noGrp="1" noChangeArrowheads="1"/>
          </p:cNvSpPr>
          <p:nvPr>
            <p:ph type="ctrTitle"/>
          </p:nvPr>
        </p:nvSpPr>
        <p:spPr>
          <a:xfrm>
            <a:off x="1244600" y="1247775"/>
            <a:ext cx="7772400" cy="1143000"/>
          </a:xfrm>
        </p:spPr>
        <p:txBody>
          <a:bodyPr anchor="b"/>
          <a:lstStyle>
            <a:lvl1pPr algn="ctr">
              <a:defRPr/>
            </a:lvl1pPr>
          </a:lstStyle>
          <a:p>
            <a:r>
              <a:rPr lang="es-ES"/>
              <a:t>Haga clic para cambiar el estilo de título	</a:t>
            </a:r>
          </a:p>
        </p:txBody>
      </p:sp>
      <p:sp>
        <p:nvSpPr>
          <p:cNvPr id="243727" name="Rectangle 15"/>
          <p:cNvSpPr>
            <a:spLocks noGrp="1" noChangeArrowheads="1"/>
          </p:cNvSpPr>
          <p:nvPr>
            <p:ph type="subTitle" idx="1"/>
          </p:nvPr>
        </p:nvSpPr>
        <p:spPr>
          <a:xfrm>
            <a:off x="19304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243728" name="Rectangle 16"/>
          <p:cNvSpPr>
            <a:spLocks noGrp="1" noChangeArrowheads="1"/>
          </p:cNvSpPr>
          <p:nvPr>
            <p:ph type="dt" sz="half" idx="2"/>
          </p:nvPr>
        </p:nvSpPr>
        <p:spPr>
          <a:xfrm>
            <a:off x="1262063" y="6248400"/>
            <a:ext cx="1905000" cy="457200"/>
          </a:xfrm>
        </p:spPr>
        <p:txBody>
          <a:bodyPr/>
          <a:lstStyle>
            <a:lvl1pPr>
              <a:defRPr/>
            </a:lvl1pPr>
          </a:lstStyle>
          <a:p>
            <a:endParaRPr lang="es-ES"/>
          </a:p>
        </p:txBody>
      </p:sp>
      <p:sp>
        <p:nvSpPr>
          <p:cNvPr id="243729" name="Rectangle 17"/>
          <p:cNvSpPr>
            <a:spLocks noGrp="1" noChangeArrowheads="1"/>
          </p:cNvSpPr>
          <p:nvPr>
            <p:ph type="ftr" sz="quarter" idx="3"/>
          </p:nvPr>
        </p:nvSpPr>
        <p:spPr>
          <a:xfrm>
            <a:off x="3700463" y="6248400"/>
            <a:ext cx="2895600" cy="457200"/>
          </a:xfrm>
        </p:spPr>
        <p:txBody>
          <a:bodyPr/>
          <a:lstStyle>
            <a:lvl1pPr>
              <a:defRPr/>
            </a:lvl1pPr>
          </a:lstStyle>
          <a:p>
            <a:endParaRPr lang="es-ES"/>
          </a:p>
        </p:txBody>
      </p:sp>
      <p:sp>
        <p:nvSpPr>
          <p:cNvPr id="243730" name="Rectangle 18"/>
          <p:cNvSpPr>
            <a:spLocks noGrp="1" noChangeArrowheads="1"/>
          </p:cNvSpPr>
          <p:nvPr>
            <p:ph type="sldNum" sz="quarter" idx="4"/>
          </p:nvPr>
        </p:nvSpPr>
        <p:spPr>
          <a:xfrm>
            <a:off x="7129463" y="6248400"/>
            <a:ext cx="1905000" cy="457200"/>
          </a:xfrm>
        </p:spPr>
        <p:txBody>
          <a:bodyPr/>
          <a:lstStyle>
            <a:lvl1pPr>
              <a:defRPr/>
            </a:lvl1pPr>
          </a:lstStyle>
          <a:p>
            <a:fld id="{93E23295-1EF3-4E30-8D17-664A28B160A2}" type="slidenum">
              <a:rPr lang="es-ES"/>
              <a:pPr/>
              <a:t>‹Nº›</a:t>
            </a:fld>
            <a:endParaRPr lang="es-E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9CA1F686-8C7E-49BE-B1F0-553678B66E60}" type="slidenum">
              <a:rPr lang="es-ES"/>
              <a:pPr/>
              <a:t>‹Nº›</a:t>
            </a:fld>
            <a:endParaRPr lang="es-E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17A6CF62-E8B1-4324-AC9B-E7EF71D9CEF7}"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604AE533-EC65-4E0E-BB45-032E24A15558}" type="slidenum">
              <a:rPr lang="es-ES"/>
              <a:pPr/>
              <a:t>‹Nº›</a:t>
            </a:fld>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0E139A0E-36EE-4730-91ED-087DA3CB4AC9}" type="slidenum">
              <a:rPr lang="es-ES"/>
              <a:pPr/>
              <a:t>‹Nº›</a:t>
            </a:fld>
            <a:endParaRPr lang="es-E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87AA1036-8F78-496D-A5D9-B2E177601BB6}" type="slidenum">
              <a:rPr lang="es-ES"/>
              <a:pPr/>
              <a:t>‹Nº›</a:t>
            </a:fld>
            <a:endParaRPr lang="es-E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888E16D7-EBF9-4E23-8525-FBB592854125}" type="slidenum">
              <a:rPr lang="es-ES"/>
              <a:pPr/>
              <a:t>‹Nº›</a:t>
            </a:fld>
            <a:endParaRPr lang="es-E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4E4BE707-9816-4167-85C9-D1E2AC785DC9}" type="slidenum">
              <a:rPr lang="es-ES"/>
              <a:pPr/>
              <a:t>‹Nº›</a:t>
            </a:fld>
            <a:endParaRPr lang="es-E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72A7D03B-BC75-40CC-9DAB-732581508228}" type="slidenum">
              <a:rPr lang="es-ES"/>
              <a:pPr/>
              <a:t>‹Nº›</a:t>
            </a:fld>
            <a:endParaRPr lang="es-E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EBAAAF1-E8F7-4425-A50D-C53446F84CEE}" type="slidenum">
              <a:rPr lang="es-ES"/>
              <a:pPr/>
              <a:t>‹Nº›</a:t>
            </a:fld>
            <a:endParaRPr lang="es-E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D24DD38-C61E-44C2-A049-124D102D37FA}" type="slidenum">
              <a:rPr lang="es-ES"/>
              <a:pPr/>
              <a:t>‹Nº›</a:t>
            </a:fld>
            <a:endParaRPr lang="es-E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866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2573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8F1462EF-B5FE-47F7-9EC6-6E93629B8348}" type="slidenum">
              <a:rPr lang="es-ES"/>
              <a:pPr/>
              <a:t>‹Nº›</a:t>
            </a:fld>
            <a:endParaRPr lang="es-E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301058" name="Group 2"/>
          <p:cNvGrpSpPr>
            <a:grpSpLocks/>
          </p:cNvGrpSpPr>
          <p:nvPr/>
        </p:nvGrpSpPr>
        <p:grpSpPr bwMode="auto">
          <a:xfrm>
            <a:off x="0" y="0"/>
            <a:ext cx="9140825" cy="6850063"/>
            <a:chOff x="0" y="0"/>
            <a:chExt cx="5758" cy="4315"/>
          </a:xfrm>
        </p:grpSpPr>
        <p:grpSp>
          <p:nvGrpSpPr>
            <p:cNvPr id="301059" name="Group 3"/>
            <p:cNvGrpSpPr>
              <a:grpSpLocks/>
            </p:cNvGrpSpPr>
            <p:nvPr userDrawn="1"/>
          </p:nvGrpSpPr>
          <p:grpSpPr bwMode="auto">
            <a:xfrm>
              <a:off x="1728" y="2230"/>
              <a:ext cx="4027" cy="2085"/>
              <a:chOff x="1728" y="2230"/>
              <a:chExt cx="4027" cy="2085"/>
            </a:xfrm>
          </p:grpSpPr>
          <p:sp>
            <p:nvSpPr>
              <p:cNvPr id="30106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s-ES"/>
              </a:p>
            </p:txBody>
          </p:sp>
          <p:sp>
            <p:nvSpPr>
              <p:cNvPr id="30106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s-ES"/>
              </a:p>
            </p:txBody>
          </p:sp>
          <p:sp>
            <p:nvSpPr>
              <p:cNvPr id="30106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s-ES"/>
              </a:p>
            </p:txBody>
          </p:sp>
          <p:sp>
            <p:nvSpPr>
              <p:cNvPr id="301063"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s-ES"/>
              </a:p>
            </p:txBody>
          </p:sp>
          <p:sp>
            <p:nvSpPr>
              <p:cNvPr id="30106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s-ES"/>
              </a:p>
            </p:txBody>
          </p:sp>
        </p:grpSp>
        <p:sp>
          <p:nvSpPr>
            <p:cNvPr id="301065"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s-ES"/>
            </a:p>
          </p:txBody>
        </p:sp>
        <p:sp>
          <p:nvSpPr>
            <p:cNvPr id="301066"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s-ES"/>
            </a:p>
          </p:txBody>
        </p:sp>
      </p:grpSp>
      <p:sp>
        <p:nvSpPr>
          <p:cNvPr id="301067" name="Rectangle 11"/>
          <p:cNvSpPr>
            <a:spLocks noGrp="1" noChangeArrowheads="1"/>
          </p:cNvSpPr>
          <p:nvPr>
            <p:ph type="ctrTitle" sz="quarter"/>
          </p:nvPr>
        </p:nvSpPr>
        <p:spPr>
          <a:xfrm>
            <a:off x="685800" y="1736725"/>
            <a:ext cx="7772400" cy="1920875"/>
          </a:xfrm>
        </p:spPr>
        <p:txBody>
          <a:bodyPr/>
          <a:lstStyle>
            <a:lvl1pPr>
              <a:defRPr sz="6000"/>
            </a:lvl1pPr>
          </a:lstStyle>
          <a:p>
            <a:r>
              <a:rPr lang="es-ES"/>
              <a:t>Haga clic para cambiar el estilo de título	</a:t>
            </a:r>
          </a:p>
        </p:txBody>
      </p:sp>
      <p:sp>
        <p:nvSpPr>
          <p:cNvPr id="3010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301069" name="Rectangle 13"/>
          <p:cNvSpPr>
            <a:spLocks noGrp="1" noChangeArrowheads="1"/>
          </p:cNvSpPr>
          <p:nvPr>
            <p:ph type="dt" sz="quarter" idx="2"/>
          </p:nvPr>
        </p:nvSpPr>
        <p:spPr>
          <a:xfrm>
            <a:off x="457200" y="6248400"/>
            <a:ext cx="2133600" cy="476250"/>
          </a:xfrm>
        </p:spPr>
        <p:txBody>
          <a:bodyPr/>
          <a:lstStyle>
            <a:lvl1pPr>
              <a:defRPr/>
            </a:lvl1pPr>
          </a:lstStyle>
          <a:p>
            <a:endParaRPr lang="es-ES"/>
          </a:p>
        </p:txBody>
      </p:sp>
      <p:sp>
        <p:nvSpPr>
          <p:cNvPr id="301070" name="Rectangle 14"/>
          <p:cNvSpPr>
            <a:spLocks noGrp="1" noChangeArrowheads="1"/>
          </p:cNvSpPr>
          <p:nvPr>
            <p:ph type="ftr" sz="quarter" idx="3"/>
          </p:nvPr>
        </p:nvSpPr>
        <p:spPr>
          <a:xfrm>
            <a:off x="3124200" y="6251575"/>
            <a:ext cx="2895600" cy="476250"/>
          </a:xfrm>
        </p:spPr>
        <p:txBody>
          <a:bodyPr/>
          <a:lstStyle>
            <a:lvl1pPr>
              <a:defRPr/>
            </a:lvl1pPr>
          </a:lstStyle>
          <a:p>
            <a:endParaRPr lang="es-ES"/>
          </a:p>
        </p:txBody>
      </p:sp>
      <p:sp>
        <p:nvSpPr>
          <p:cNvPr id="301071" name="Rectangle 15"/>
          <p:cNvSpPr>
            <a:spLocks noGrp="1" noChangeArrowheads="1"/>
          </p:cNvSpPr>
          <p:nvPr>
            <p:ph type="sldNum" sz="quarter" idx="4"/>
          </p:nvPr>
        </p:nvSpPr>
        <p:spPr>
          <a:xfrm>
            <a:off x="6553200" y="6254750"/>
            <a:ext cx="2133600" cy="476250"/>
          </a:xfrm>
        </p:spPr>
        <p:txBody>
          <a:bodyPr/>
          <a:lstStyle>
            <a:lvl1pPr>
              <a:defRPr/>
            </a:lvl1pPr>
          </a:lstStyle>
          <a:p>
            <a:fld id="{868E3A7F-3F48-4B33-9241-B5E5E9B59799}" type="slidenum">
              <a:rPr lang="es-ES"/>
              <a:pPr/>
              <a:t>‹Nº›</a:t>
            </a:fld>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1067"/>
                                        </p:tgtEl>
                                        <p:attrNameLst>
                                          <p:attrName>style.visibility</p:attrName>
                                        </p:attrNameLst>
                                      </p:cBhvr>
                                      <p:to>
                                        <p:strVal val="visible"/>
                                      </p:to>
                                    </p:set>
                                    <p:animEffect transition="in" filter="dissolve">
                                      <p:cBhvr>
                                        <p:cTn id="7" dur="500">
                                          <p:stCondLst>
                                            <p:cond delay="0"/>
                                          </p:stCondLst>
                                        </p:cTn>
                                        <p:tgtEl>
                                          <p:spTgt spid="30106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1068">
                                            <p:txEl>
                                              <p:pRg st="0" end="0"/>
                                            </p:txEl>
                                          </p:spTgt>
                                        </p:tgtEl>
                                        <p:attrNameLst>
                                          <p:attrName>style.visibility</p:attrName>
                                        </p:attrNameLst>
                                      </p:cBhvr>
                                      <p:to>
                                        <p:strVal val="visible"/>
                                      </p:to>
                                    </p:set>
                                    <p:animEffect transition="in" filter="dissolve">
                                      <p:cBhvr>
                                        <p:cTn id="11" dur="500">
                                          <p:stCondLst>
                                            <p:cond delay="0"/>
                                          </p:stCondLst>
                                        </p:cTn>
                                        <p:tgtEl>
                                          <p:spTgt spid="3010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7" grpId="0"/>
      <p:bldP spid="301068" grpId="0" build="p">
        <p:tmplLst>
          <p:tmpl lvl="1">
            <p:tnLst>
              <p:par>
                <p:cTn presetID="9" presetClass="entr" presetSubtype="0" fill="hold" nodeType="afterEffect">
                  <p:stCondLst>
                    <p:cond delay="0"/>
                  </p:stCondLst>
                  <p:childTnLst>
                    <p:set>
                      <p:cBhvr>
                        <p:cTn dur="1" fill="hold">
                          <p:stCondLst>
                            <p:cond delay="0"/>
                          </p:stCondLst>
                        </p:cTn>
                        <p:tgtEl>
                          <p:spTgt spid="301068"/>
                        </p:tgtEl>
                        <p:attrNameLst>
                          <p:attrName>style.visibility</p:attrName>
                        </p:attrNameLst>
                      </p:cBhvr>
                      <p:to>
                        <p:strVal val="visible"/>
                      </p:to>
                    </p:set>
                    <p:animEffect transition="in" filter="dissolve">
                      <p:cBhvr>
                        <p:cTn dur="500">
                          <p:stCondLst>
                            <p:cond delay="0"/>
                          </p:stCondLst>
                        </p:cTn>
                        <p:tgtEl>
                          <p:spTgt spid="301068"/>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número de diapositiva"/>
          <p:cNvSpPr>
            <a:spLocks noGrp="1"/>
          </p:cNvSpPr>
          <p:nvPr>
            <p:ph type="sldNum" sz="quarter" idx="11"/>
          </p:nvPr>
        </p:nvSpPr>
        <p:spPr/>
        <p:txBody>
          <a:bodyPr/>
          <a:lstStyle>
            <a:lvl1pPr>
              <a:defRPr/>
            </a:lvl1pPr>
          </a:lstStyle>
          <a:p>
            <a:fld id="{3B79E7E2-8AF7-4514-9923-6650F487B783}" type="slidenum">
              <a:rPr lang="es-ES"/>
              <a:pPr/>
              <a:t>‹Nº›</a:t>
            </a:fld>
            <a:endParaRPr lang="es-ES"/>
          </a:p>
        </p:txBody>
      </p:sp>
      <p:sp>
        <p:nvSpPr>
          <p:cNvPr id="6" name="5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9DAE0168-3842-4EFC-8090-2A0345A540FC}" type="slidenum">
              <a:rPr lang="es-ES"/>
              <a:pPr/>
              <a:t>‹Nº›</a:t>
            </a:fld>
            <a:endParaRPr lang="es-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número de diapositiva"/>
          <p:cNvSpPr>
            <a:spLocks noGrp="1"/>
          </p:cNvSpPr>
          <p:nvPr>
            <p:ph type="sldNum" sz="quarter" idx="11"/>
          </p:nvPr>
        </p:nvSpPr>
        <p:spPr/>
        <p:txBody>
          <a:bodyPr/>
          <a:lstStyle>
            <a:lvl1pPr>
              <a:defRPr/>
            </a:lvl1pPr>
          </a:lstStyle>
          <a:p>
            <a:fld id="{30036330-73AC-41A7-8FE1-72879DB3C664}" type="slidenum">
              <a:rPr lang="es-ES"/>
              <a:pPr/>
              <a:t>‹Nº›</a:t>
            </a:fld>
            <a:endParaRPr lang="es-ES"/>
          </a:p>
        </p:txBody>
      </p:sp>
      <p:sp>
        <p:nvSpPr>
          <p:cNvPr id="6" name="5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número de diapositiva"/>
          <p:cNvSpPr>
            <a:spLocks noGrp="1"/>
          </p:cNvSpPr>
          <p:nvPr>
            <p:ph type="sldNum" sz="quarter" idx="11"/>
          </p:nvPr>
        </p:nvSpPr>
        <p:spPr/>
        <p:txBody>
          <a:bodyPr/>
          <a:lstStyle>
            <a:lvl1pPr>
              <a:defRPr/>
            </a:lvl1pPr>
          </a:lstStyle>
          <a:p>
            <a:fld id="{BFFFD4B5-1730-4BF2-A22F-2B708628716A}" type="slidenum">
              <a:rPr lang="es-ES"/>
              <a:pPr/>
              <a:t>‹Nº›</a:t>
            </a:fld>
            <a:endParaRPr lang="es-ES"/>
          </a:p>
        </p:txBody>
      </p:sp>
      <p:sp>
        <p:nvSpPr>
          <p:cNvPr id="7" name="6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número de diapositiva"/>
          <p:cNvSpPr>
            <a:spLocks noGrp="1"/>
          </p:cNvSpPr>
          <p:nvPr>
            <p:ph type="sldNum" sz="quarter" idx="11"/>
          </p:nvPr>
        </p:nvSpPr>
        <p:spPr/>
        <p:txBody>
          <a:bodyPr/>
          <a:lstStyle>
            <a:lvl1pPr>
              <a:defRPr/>
            </a:lvl1pPr>
          </a:lstStyle>
          <a:p>
            <a:fld id="{4E7F4DA8-84A1-4699-8B97-B48F8C9351D9}" type="slidenum">
              <a:rPr lang="es-ES"/>
              <a:pPr/>
              <a:t>‹Nº›</a:t>
            </a:fld>
            <a:endParaRPr lang="es-ES"/>
          </a:p>
        </p:txBody>
      </p:sp>
      <p:sp>
        <p:nvSpPr>
          <p:cNvPr id="9" name="8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número de diapositiva"/>
          <p:cNvSpPr>
            <a:spLocks noGrp="1"/>
          </p:cNvSpPr>
          <p:nvPr>
            <p:ph type="sldNum" sz="quarter" idx="11"/>
          </p:nvPr>
        </p:nvSpPr>
        <p:spPr/>
        <p:txBody>
          <a:bodyPr/>
          <a:lstStyle>
            <a:lvl1pPr>
              <a:defRPr/>
            </a:lvl1pPr>
          </a:lstStyle>
          <a:p>
            <a:fld id="{001BB951-49CC-40DB-91F8-18B52AB74AC3}" type="slidenum">
              <a:rPr lang="es-ES"/>
              <a:pPr/>
              <a:t>‹Nº›</a:t>
            </a:fld>
            <a:endParaRPr lang="es-ES"/>
          </a:p>
        </p:txBody>
      </p:sp>
      <p:sp>
        <p:nvSpPr>
          <p:cNvPr id="5" name="4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número de diapositiva"/>
          <p:cNvSpPr>
            <a:spLocks noGrp="1"/>
          </p:cNvSpPr>
          <p:nvPr>
            <p:ph type="sldNum" sz="quarter" idx="11"/>
          </p:nvPr>
        </p:nvSpPr>
        <p:spPr/>
        <p:txBody>
          <a:bodyPr/>
          <a:lstStyle>
            <a:lvl1pPr>
              <a:defRPr/>
            </a:lvl1pPr>
          </a:lstStyle>
          <a:p>
            <a:fld id="{9F1F8572-0820-4615-B3F5-74F7E6085B0B}" type="slidenum">
              <a:rPr lang="es-ES"/>
              <a:pPr/>
              <a:t>‹Nº›</a:t>
            </a:fld>
            <a:endParaRPr lang="es-ES"/>
          </a:p>
        </p:txBody>
      </p:sp>
      <p:sp>
        <p:nvSpPr>
          <p:cNvPr id="4" name="3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número de diapositiva"/>
          <p:cNvSpPr>
            <a:spLocks noGrp="1"/>
          </p:cNvSpPr>
          <p:nvPr>
            <p:ph type="sldNum" sz="quarter" idx="11"/>
          </p:nvPr>
        </p:nvSpPr>
        <p:spPr/>
        <p:txBody>
          <a:bodyPr/>
          <a:lstStyle>
            <a:lvl1pPr>
              <a:defRPr/>
            </a:lvl1pPr>
          </a:lstStyle>
          <a:p>
            <a:fld id="{A7ED2C2E-BC22-47A5-938A-A244BAB15953}" type="slidenum">
              <a:rPr lang="es-ES"/>
              <a:pPr/>
              <a:t>‹Nº›</a:t>
            </a:fld>
            <a:endParaRPr lang="es-ES"/>
          </a:p>
        </p:txBody>
      </p:sp>
      <p:sp>
        <p:nvSpPr>
          <p:cNvPr id="7" name="6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número de diapositiva"/>
          <p:cNvSpPr>
            <a:spLocks noGrp="1"/>
          </p:cNvSpPr>
          <p:nvPr>
            <p:ph type="sldNum" sz="quarter" idx="11"/>
          </p:nvPr>
        </p:nvSpPr>
        <p:spPr/>
        <p:txBody>
          <a:bodyPr/>
          <a:lstStyle>
            <a:lvl1pPr>
              <a:defRPr/>
            </a:lvl1pPr>
          </a:lstStyle>
          <a:p>
            <a:fld id="{94BBDDB5-701E-4C45-A949-42F384A5FF2A}" type="slidenum">
              <a:rPr lang="es-ES"/>
              <a:pPr/>
              <a:t>‹Nº›</a:t>
            </a:fld>
            <a:endParaRPr lang="es-ES"/>
          </a:p>
        </p:txBody>
      </p:sp>
      <p:sp>
        <p:nvSpPr>
          <p:cNvPr id="7" name="6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número de diapositiva"/>
          <p:cNvSpPr>
            <a:spLocks noGrp="1"/>
          </p:cNvSpPr>
          <p:nvPr>
            <p:ph type="sldNum" sz="quarter" idx="11"/>
          </p:nvPr>
        </p:nvSpPr>
        <p:spPr/>
        <p:txBody>
          <a:bodyPr/>
          <a:lstStyle>
            <a:lvl1pPr>
              <a:defRPr/>
            </a:lvl1pPr>
          </a:lstStyle>
          <a:p>
            <a:fld id="{4B73309D-5A60-484A-BB92-7CE70A5D4DA9}" type="slidenum">
              <a:rPr lang="es-ES"/>
              <a:pPr/>
              <a:t>‹Nº›</a:t>
            </a:fld>
            <a:endParaRPr lang="es-ES"/>
          </a:p>
        </p:txBody>
      </p:sp>
      <p:sp>
        <p:nvSpPr>
          <p:cNvPr id="6" name="5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número de diapositiva"/>
          <p:cNvSpPr>
            <a:spLocks noGrp="1"/>
          </p:cNvSpPr>
          <p:nvPr>
            <p:ph type="sldNum" sz="quarter" idx="11"/>
          </p:nvPr>
        </p:nvSpPr>
        <p:spPr/>
        <p:txBody>
          <a:bodyPr/>
          <a:lstStyle>
            <a:lvl1pPr>
              <a:defRPr/>
            </a:lvl1pPr>
          </a:lstStyle>
          <a:p>
            <a:fld id="{3503D8E1-37AA-4D90-B7B8-C3F8EFE4DF58}" type="slidenum">
              <a:rPr lang="es-ES"/>
              <a:pPr/>
              <a:t>‹Nº›</a:t>
            </a:fld>
            <a:endParaRPr lang="es-ES"/>
          </a:p>
        </p:txBody>
      </p:sp>
      <p:sp>
        <p:nvSpPr>
          <p:cNvPr id="6" name="5 Marcador de pie de página"/>
          <p:cNvSpPr>
            <a:spLocks noGrp="1"/>
          </p:cNvSpPr>
          <p:nvPr>
            <p:ph type="ftr" sz="quarter" idx="12"/>
          </p:nvPr>
        </p:nvSpPr>
        <p:spPr/>
        <p:txBody>
          <a:bodyPr/>
          <a:lstStyle>
            <a:lvl1pPr>
              <a:defRPr/>
            </a:lvl1pPr>
          </a:lstStyle>
          <a:p>
            <a:endParaRPr lang="es-E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15746" name="Group 2"/>
          <p:cNvGrpSpPr>
            <a:grpSpLocks/>
          </p:cNvGrpSpPr>
          <p:nvPr/>
        </p:nvGrpSpPr>
        <p:grpSpPr bwMode="auto">
          <a:xfrm>
            <a:off x="-3175" y="2438400"/>
            <a:ext cx="9147175" cy="1063625"/>
            <a:chOff x="-2" y="1536"/>
            <a:chExt cx="5762" cy="670"/>
          </a:xfrm>
        </p:grpSpPr>
        <p:grpSp>
          <p:nvGrpSpPr>
            <p:cNvPr id="415747" name="Group 3"/>
            <p:cNvGrpSpPr>
              <a:grpSpLocks/>
            </p:cNvGrpSpPr>
            <p:nvPr/>
          </p:nvGrpSpPr>
          <p:grpSpPr bwMode="auto">
            <a:xfrm flipH="1">
              <a:off x="-2" y="1562"/>
              <a:ext cx="5762" cy="638"/>
              <a:chOff x="-2" y="1562"/>
              <a:chExt cx="5762" cy="638"/>
            </a:xfrm>
          </p:grpSpPr>
          <p:sp>
            <p:nvSpPr>
              <p:cNvPr id="415748" name="Freeform 4"/>
              <p:cNvSpPr>
                <a:spLocks/>
              </p:cNvSpPr>
              <p:nvPr/>
            </p:nvSpPr>
            <p:spPr bwMode="ltGray">
              <a:xfrm rot="-5400000">
                <a:off x="2559"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s-ES"/>
              </a:p>
            </p:txBody>
          </p:sp>
          <p:sp>
            <p:nvSpPr>
              <p:cNvPr id="415749" name="Freeform 5"/>
              <p:cNvSpPr>
                <a:spLocks/>
              </p:cNvSpPr>
              <p:nvPr/>
            </p:nvSpPr>
            <p:spPr bwMode="ltGray">
              <a:xfrm rot="-5400000">
                <a:off x="132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s-ES"/>
              </a:p>
            </p:txBody>
          </p:sp>
          <p:sp>
            <p:nvSpPr>
              <p:cNvPr id="41575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s-ES"/>
              </a:p>
            </p:txBody>
          </p:sp>
          <p:sp>
            <p:nvSpPr>
              <p:cNvPr id="415751" name="Freeform 7"/>
              <p:cNvSpPr>
                <a:spLocks/>
              </p:cNvSpPr>
              <p:nvPr/>
            </p:nvSpPr>
            <p:spPr bwMode="ltGray">
              <a:xfrm rot="-5400000">
                <a:off x="-57"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s-ES"/>
              </a:p>
            </p:txBody>
          </p:sp>
          <p:sp>
            <p:nvSpPr>
              <p:cNvPr id="41575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s-ES"/>
              </a:p>
            </p:txBody>
          </p:sp>
          <p:sp>
            <p:nvSpPr>
              <p:cNvPr id="41575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5754" name="Freeform 10"/>
              <p:cNvSpPr>
                <a:spLocks/>
              </p:cNvSpPr>
              <p:nvPr/>
            </p:nvSpPr>
            <p:spPr bwMode="ltGray">
              <a:xfrm rot="-5400000">
                <a:off x="156" y="1726"/>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s-ES"/>
              </a:p>
            </p:txBody>
          </p:sp>
          <p:sp>
            <p:nvSpPr>
              <p:cNvPr id="415755" name="Freeform 11"/>
              <p:cNvSpPr>
                <a:spLocks/>
              </p:cNvSpPr>
              <p:nvPr/>
            </p:nvSpPr>
            <p:spPr bwMode="ltGray">
              <a:xfrm rot="-5400000">
                <a:off x="3211"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s-ES"/>
              </a:p>
            </p:txBody>
          </p:sp>
          <p:sp>
            <p:nvSpPr>
              <p:cNvPr id="41575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s-ES"/>
              </a:p>
            </p:txBody>
          </p:sp>
          <p:sp>
            <p:nvSpPr>
              <p:cNvPr id="415757" name="Freeform 13"/>
              <p:cNvSpPr>
                <a:spLocks/>
              </p:cNvSpPr>
              <p:nvPr/>
            </p:nvSpPr>
            <p:spPr bwMode="ltGray">
              <a:xfrm rot="-5400000">
                <a:off x="1830"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s-ES"/>
              </a:p>
            </p:txBody>
          </p:sp>
          <p:sp>
            <p:nvSpPr>
              <p:cNvPr id="41575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s-ES"/>
              </a:p>
            </p:txBody>
          </p:sp>
          <p:sp>
            <p:nvSpPr>
              <p:cNvPr id="415759" name="Freeform 15"/>
              <p:cNvSpPr>
                <a:spLocks/>
              </p:cNvSpPr>
              <p:nvPr/>
            </p:nvSpPr>
            <p:spPr bwMode="ltGray">
              <a:xfrm rot="-5400000">
                <a:off x="2330"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576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s-ES"/>
              </a:p>
            </p:txBody>
          </p:sp>
          <p:sp>
            <p:nvSpPr>
              <p:cNvPr id="415761" name="Freeform 17"/>
              <p:cNvSpPr>
                <a:spLocks/>
              </p:cNvSpPr>
              <p:nvPr/>
            </p:nvSpPr>
            <p:spPr bwMode="ltGray">
              <a:xfrm rot="-5400000">
                <a:off x="4077"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s-ES"/>
              </a:p>
            </p:txBody>
          </p:sp>
          <p:sp>
            <p:nvSpPr>
              <p:cNvPr id="41576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s-ES"/>
              </a:p>
            </p:txBody>
          </p:sp>
          <p:sp>
            <p:nvSpPr>
              <p:cNvPr id="415763" name="Freeform 19"/>
              <p:cNvSpPr>
                <a:spLocks/>
              </p:cNvSpPr>
              <p:nvPr/>
            </p:nvSpPr>
            <p:spPr bwMode="ltGray">
              <a:xfrm rot="-5400000">
                <a:off x="4584"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s-ES"/>
              </a:p>
            </p:txBody>
          </p:sp>
          <p:sp>
            <p:nvSpPr>
              <p:cNvPr id="41576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s-ES"/>
              </a:p>
            </p:txBody>
          </p:sp>
          <p:sp>
            <p:nvSpPr>
              <p:cNvPr id="415765" name="Freeform 21"/>
              <p:cNvSpPr>
                <a:spLocks/>
              </p:cNvSpPr>
              <p:nvPr/>
            </p:nvSpPr>
            <p:spPr bwMode="ltGray">
              <a:xfrm rot="-5400000">
                <a:off x="5084"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576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s-ES"/>
              </a:p>
            </p:txBody>
          </p:sp>
        </p:grpSp>
        <p:sp>
          <p:nvSpPr>
            <p:cNvPr id="415767"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p>
              <a:endParaRPr lang="es-ES"/>
            </a:p>
          </p:txBody>
        </p:sp>
        <p:sp>
          <p:nvSpPr>
            <p:cNvPr id="415768"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p>
              <a:endParaRPr lang="es-ES"/>
            </a:p>
          </p:txBody>
        </p:sp>
      </p:grpSp>
      <p:sp>
        <p:nvSpPr>
          <p:cNvPr id="415769" name="Rectangle 25"/>
          <p:cNvSpPr>
            <a:spLocks noGrp="1" noChangeArrowheads="1"/>
          </p:cNvSpPr>
          <p:nvPr>
            <p:ph type="ctrTitle"/>
          </p:nvPr>
        </p:nvSpPr>
        <p:spPr>
          <a:xfrm>
            <a:off x="1173163" y="1052513"/>
            <a:ext cx="7772400" cy="1431925"/>
          </a:xfrm>
        </p:spPr>
        <p:txBody>
          <a:bodyPr anchor="b">
            <a:spAutoFit/>
          </a:bodyPr>
          <a:lstStyle>
            <a:lvl1pPr>
              <a:defRPr/>
            </a:lvl1pPr>
          </a:lstStyle>
          <a:p>
            <a:r>
              <a:rPr lang="es-ES"/>
              <a:t>Haga clic para cambiar el estilo de título	</a:t>
            </a:r>
          </a:p>
        </p:txBody>
      </p:sp>
      <p:sp>
        <p:nvSpPr>
          <p:cNvPr id="415770" name="Rectangle 26"/>
          <p:cNvSpPr>
            <a:spLocks noGrp="1" noChangeArrowheads="1"/>
          </p:cNvSpPr>
          <p:nvPr>
            <p:ph type="subTitle" idx="1"/>
          </p:nvPr>
        </p:nvSpPr>
        <p:spPr>
          <a:xfrm>
            <a:off x="1166813"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415771" name="Rectangle 27"/>
          <p:cNvSpPr>
            <a:spLocks noGrp="1" noChangeArrowheads="1"/>
          </p:cNvSpPr>
          <p:nvPr>
            <p:ph type="dt" sz="half" idx="2"/>
          </p:nvPr>
        </p:nvSpPr>
        <p:spPr>
          <a:xfrm>
            <a:off x="1166813" y="6248400"/>
            <a:ext cx="1905000" cy="457200"/>
          </a:xfrm>
        </p:spPr>
        <p:txBody>
          <a:bodyPr/>
          <a:lstStyle>
            <a:lvl1pPr>
              <a:defRPr>
                <a:solidFill>
                  <a:srgbClr val="000000"/>
                </a:solidFill>
              </a:defRPr>
            </a:lvl1pPr>
          </a:lstStyle>
          <a:p>
            <a:endParaRPr lang="es-ES"/>
          </a:p>
        </p:txBody>
      </p:sp>
      <p:sp>
        <p:nvSpPr>
          <p:cNvPr id="415772" name="Rectangle 28"/>
          <p:cNvSpPr>
            <a:spLocks noGrp="1" noChangeArrowheads="1"/>
          </p:cNvSpPr>
          <p:nvPr>
            <p:ph type="ftr" sz="quarter" idx="3"/>
          </p:nvPr>
        </p:nvSpPr>
        <p:spPr/>
        <p:txBody>
          <a:bodyPr/>
          <a:lstStyle>
            <a:lvl1pPr>
              <a:defRPr>
                <a:solidFill>
                  <a:srgbClr val="000000"/>
                </a:solidFill>
              </a:defRPr>
            </a:lvl1pPr>
          </a:lstStyle>
          <a:p>
            <a:endParaRPr lang="es-ES"/>
          </a:p>
        </p:txBody>
      </p:sp>
      <p:sp>
        <p:nvSpPr>
          <p:cNvPr id="415773" name="Rectangle 29"/>
          <p:cNvSpPr>
            <a:spLocks noGrp="1" noChangeArrowheads="1"/>
          </p:cNvSpPr>
          <p:nvPr>
            <p:ph type="sldNum" sz="quarter" idx="4"/>
          </p:nvPr>
        </p:nvSpPr>
        <p:spPr/>
        <p:txBody>
          <a:bodyPr/>
          <a:lstStyle>
            <a:lvl1pPr>
              <a:defRPr>
                <a:solidFill>
                  <a:srgbClr val="000000"/>
                </a:solidFill>
              </a:defRPr>
            </a:lvl1pPr>
          </a:lstStyle>
          <a:p>
            <a:fld id="{7873885B-01E5-442D-9E54-C06B06296C82}" type="slidenum">
              <a:rPr lang="es-ES"/>
              <a:pPr/>
              <a:t>‹Nº›</a:t>
            </a:fld>
            <a:endParaRPr lang="es-E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07672FD8-45C7-48F7-920C-40ED307B1C5D}" type="slidenum">
              <a:rPr lang="es-ES"/>
              <a:pPr/>
              <a:t>‹Nº›</a:t>
            </a:fld>
            <a:endParaRPr lang="es-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20159CE-84C5-4F1F-89E4-790DCCECBCE0}" type="slidenum">
              <a:rPr lang="es-ES"/>
              <a:pPr/>
              <a:t>‹Nº›</a:t>
            </a:fld>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A24ADC9B-B1E5-40A2-B69F-F53004E7F1ED}" type="slidenum">
              <a:rPr lang="es-ES"/>
              <a:pPr/>
              <a:t>‹Nº›</a:t>
            </a:fld>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9F6F6545-BE0C-40CC-90C4-F41BEF6691DD}" type="slidenum">
              <a:rPr lang="es-ES"/>
              <a:pPr/>
              <a:t>‹Nº›</a:t>
            </a:fld>
            <a:endParaRPr lang="es-E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F57AB5D4-7757-48B5-8512-884476D4DDEA}" type="slidenum">
              <a:rPr lang="es-ES"/>
              <a:pPr/>
              <a:t>‹Nº›</a:t>
            </a:fld>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C6109804-A73A-46DA-B56C-6F7B3960D27A}" type="slidenum">
              <a:rPr lang="es-ES"/>
              <a:pPr/>
              <a:t>‹Nº›</a:t>
            </a:fld>
            <a:endParaRPr lang="es-E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05DE9F30-6941-4649-913D-4B73C93A5927}" type="slidenum">
              <a:rPr lang="es-ES"/>
              <a:pPr/>
              <a:t>‹Nº›</a:t>
            </a:fld>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38B00530-DF13-4EF3-ABAF-4A6A5B0572C7}" type="slidenum">
              <a:rPr lang="es-ES"/>
              <a:pPr/>
              <a:t>‹Nº›</a:t>
            </a:fld>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44878066-71A2-4886-BED7-5B7DB3825074}" type="slidenum">
              <a:rPr lang="es-ES"/>
              <a:pPr/>
              <a:t>‹Nº›</a:t>
            </a:fld>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B1C2610D-F0DF-4CF0-A12D-581A11C2AA7A}" type="slidenum">
              <a:rPr lang="es-ES"/>
              <a:pPr/>
              <a:t>‹Nº›</a:t>
            </a:fld>
            <a:endParaRPr lang="es-E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2463" y="457200"/>
            <a:ext cx="1943100" cy="56388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173163" y="457200"/>
            <a:ext cx="5676900"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732E2438-EB19-424B-AE0F-5DF429B02F1D}"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35CE3637-B6CC-4C61-A4F3-94C17D352687}"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endParaRPr lang="es-ES"/>
          </a:p>
        </p:txBody>
      </p:sp>
      <p:sp>
        <p:nvSpPr>
          <p:cNvPr id="70659"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s-ES" smtClean="0"/>
              <a:t>Haga clic para cambiar el estilo de título	</a:t>
            </a:r>
          </a:p>
        </p:txBody>
      </p:sp>
      <p:sp>
        <p:nvSpPr>
          <p:cNvPr id="70660"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70661"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70662"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70663"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F72ADEC-B9F0-4453-BC90-BF021970822A}" type="slidenum">
              <a:rPr lang="es-ES"/>
              <a:pPr/>
              <a:t>‹Nº›</a:t>
            </a:fld>
            <a:endParaRPr lang="es-ES"/>
          </a:p>
        </p:txBody>
      </p:sp>
      <p:sp>
        <p:nvSpPr>
          <p:cNvPr id="70664"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endParaRPr lang="es-ES"/>
          </a:p>
        </p:txBody>
      </p:sp>
      <p:sp>
        <p:nvSpPr>
          <p:cNvPr id="70665"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endParaRPr lang="es-ES"/>
          </a:p>
        </p:txBody>
      </p:sp>
      <p:grpSp>
        <p:nvGrpSpPr>
          <p:cNvPr id="70666" name="Group 10"/>
          <p:cNvGrpSpPr>
            <a:grpSpLocks/>
          </p:cNvGrpSpPr>
          <p:nvPr/>
        </p:nvGrpSpPr>
        <p:grpSpPr bwMode="auto">
          <a:xfrm>
            <a:off x="7938" y="5540375"/>
            <a:ext cx="1784350" cy="1246188"/>
            <a:chOff x="5" y="3490"/>
            <a:chExt cx="1124" cy="785"/>
          </a:xfrm>
        </p:grpSpPr>
        <p:sp>
          <p:nvSpPr>
            <p:cNvPr id="70667"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endParaRPr lang="es-ES"/>
            </a:p>
          </p:txBody>
        </p:sp>
        <p:sp>
          <p:nvSpPr>
            <p:cNvPr id="70668"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endParaRPr lang="es-ES"/>
            </a:p>
          </p:txBody>
        </p:sp>
        <p:sp>
          <p:nvSpPr>
            <p:cNvPr id="70669"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endParaRPr lang="es-ES"/>
            </a:p>
          </p:txBody>
        </p:sp>
        <p:sp>
          <p:nvSpPr>
            <p:cNvPr id="70670"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es-ES"/>
            </a:p>
          </p:txBody>
        </p:sp>
        <p:sp>
          <p:nvSpPr>
            <p:cNvPr id="70671"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endParaRPr lang="es-ES"/>
            </a:p>
          </p:txBody>
        </p:sp>
        <p:sp>
          <p:nvSpPr>
            <p:cNvPr id="70672"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endParaRPr lang="es-ES"/>
            </a:p>
          </p:txBody>
        </p:sp>
        <p:sp>
          <p:nvSpPr>
            <p:cNvPr id="70673"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endParaRPr lang="es-ES"/>
            </a:p>
          </p:txBody>
        </p:sp>
        <p:sp>
          <p:nvSpPr>
            <p:cNvPr id="70674"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endParaRPr lang="es-ES"/>
            </a:p>
          </p:txBody>
        </p:sp>
        <p:sp>
          <p:nvSpPr>
            <p:cNvPr id="70675"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endParaRPr lang="es-ES"/>
            </a:p>
          </p:txBody>
        </p:sp>
        <p:grpSp>
          <p:nvGrpSpPr>
            <p:cNvPr id="70676" name="Group 20"/>
            <p:cNvGrpSpPr>
              <a:grpSpLocks/>
            </p:cNvGrpSpPr>
            <p:nvPr userDrawn="1"/>
          </p:nvGrpSpPr>
          <p:grpSpPr bwMode="auto">
            <a:xfrm>
              <a:off x="5" y="3490"/>
              <a:ext cx="1124" cy="780"/>
              <a:chOff x="5" y="3490"/>
              <a:chExt cx="1124" cy="780"/>
            </a:xfrm>
          </p:grpSpPr>
          <p:grpSp>
            <p:nvGrpSpPr>
              <p:cNvPr id="70677" name="Group 21"/>
              <p:cNvGrpSpPr>
                <a:grpSpLocks/>
              </p:cNvGrpSpPr>
              <p:nvPr userDrawn="1"/>
            </p:nvGrpSpPr>
            <p:grpSpPr bwMode="auto">
              <a:xfrm>
                <a:off x="499" y="3562"/>
                <a:ext cx="548" cy="708"/>
                <a:chOff x="499" y="3562"/>
                <a:chExt cx="548" cy="708"/>
              </a:xfrm>
            </p:grpSpPr>
            <p:sp>
              <p:nvSpPr>
                <p:cNvPr id="70678"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endParaRPr lang="es-ES"/>
                </a:p>
              </p:txBody>
            </p:sp>
            <p:sp>
              <p:nvSpPr>
                <p:cNvPr id="70679"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endParaRPr lang="es-ES"/>
                </a:p>
              </p:txBody>
            </p:sp>
            <p:sp>
              <p:nvSpPr>
                <p:cNvPr id="70680"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endParaRPr lang="es-ES"/>
                </a:p>
              </p:txBody>
            </p:sp>
          </p:grpSp>
          <p:sp>
            <p:nvSpPr>
              <p:cNvPr id="70681"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es-ES"/>
              </a:p>
            </p:txBody>
          </p:sp>
          <p:sp>
            <p:nvSpPr>
              <p:cNvPr id="70682"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es-ES"/>
              </a:p>
            </p:txBody>
          </p:sp>
          <p:sp>
            <p:nvSpPr>
              <p:cNvPr id="70683"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endParaRPr lang="es-ES"/>
              </a:p>
            </p:txBody>
          </p:sp>
          <p:grpSp>
            <p:nvGrpSpPr>
              <p:cNvPr id="70684" name="Group 28"/>
              <p:cNvGrpSpPr>
                <a:grpSpLocks/>
              </p:cNvGrpSpPr>
              <p:nvPr userDrawn="1"/>
            </p:nvGrpSpPr>
            <p:grpSpPr bwMode="auto">
              <a:xfrm>
                <a:off x="5" y="3490"/>
                <a:ext cx="1124" cy="678"/>
                <a:chOff x="5" y="3490"/>
                <a:chExt cx="1124" cy="678"/>
              </a:xfrm>
            </p:grpSpPr>
            <p:sp>
              <p:nvSpPr>
                <p:cNvPr id="70685"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es-ES"/>
                </a:p>
              </p:txBody>
            </p:sp>
            <p:sp>
              <p:nvSpPr>
                <p:cNvPr id="70686"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es-ES"/>
                </a:p>
              </p:txBody>
            </p:sp>
            <p:sp>
              <p:nvSpPr>
                <p:cNvPr id="70687"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es-ES"/>
                </a:p>
              </p:txBody>
            </p:sp>
            <p:sp>
              <p:nvSpPr>
                <p:cNvPr id="70688"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endParaRPr lang="es-ES"/>
                </a:p>
              </p:txBody>
            </p:sp>
            <p:sp>
              <p:nvSpPr>
                <p:cNvPr id="70689"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endParaRPr lang="es-ES"/>
                </a:p>
              </p:txBody>
            </p:sp>
            <p:sp>
              <p:nvSpPr>
                <p:cNvPr id="70690"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endParaRPr lang="es-ES"/>
                </a:p>
              </p:txBody>
            </p:sp>
            <p:sp>
              <p:nvSpPr>
                <p:cNvPr id="70691"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endParaRPr lang="es-ES"/>
                </a:p>
              </p:txBody>
            </p:sp>
            <p:sp>
              <p:nvSpPr>
                <p:cNvPr id="70692"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endParaRPr lang="es-ES"/>
                </a:p>
              </p:txBody>
            </p:sp>
          </p:grpSp>
        </p:grpSp>
      </p:grpSp>
      <p:grpSp>
        <p:nvGrpSpPr>
          <p:cNvPr id="70693" name="Group 37"/>
          <p:cNvGrpSpPr>
            <a:grpSpLocks/>
          </p:cNvGrpSpPr>
          <p:nvPr/>
        </p:nvGrpSpPr>
        <p:grpSpPr bwMode="auto">
          <a:xfrm>
            <a:off x="8680450" y="2116138"/>
            <a:ext cx="385763" cy="4308475"/>
            <a:chOff x="5468" y="1333"/>
            <a:chExt cx="243" cy="2714"/>
          </a:xfrm>
        </p:grpSpPr>
        <p:sp>
          <p:nvSpPr>
            <p:cNvPr id="70694"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endParaRPr lang="es-ES"/>
            </a:p>
          </p:txBody>
        </p:sp>
        <p:sp>
          <p:nvSpPr>
            <p:cNvPr id="70695"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endParaRPr lang="es-ES"/>
            </a:p>
          </p:txBody>
        </p:sp>
      </p:grpSp>
      <p:grpSp>
        <p:nvGrpSpPr>
          <p:cNvPr id="70696" name="Group 40"/>
          <p:cNvGrpSpPr>
            <a:grpSpLocks/>
          </p:cNvGrpSpPr>
          <p:nvPr/>
        </p:nvGrpSpPr>
        <p:grpSpPr bwMode="auto">
          <a:xfrm>
            <a:off x="7318375" y="90488"/>
            <a:ext cx="2133600" cy="1911350"/>
            <a:chOff x="4610" y="57"/>
            <a:chExt cx="1344" cy="1204"/>
          </a:xfrm>
        </p:grpSpPr>
        <p:grpSp>
          <p:nvGrpSpPr>
            <p:cNvPr id="70697" name="Group 41"/>
            <p:cNvGrpSpPr>
              <a:grpSpLocks/>
            </p:cNvGrpSpPr>
            <p:nvPr userDrawn="1"/>
          </p:nvGrpSpPr>
          <p:grpSpPr bwMode="auto">
            <a:xfrm>
              <a:off x="4610" y="57"/>
              <a:ext cx="1344" cy="1204"/>
              <a:chOff x="4610" y="57"/>
              <a:chExt cx="1344" cy="1204"/>
            </a:xfrm>
          </p:grpSpPr>
          <p:sp>
            <p:nvSpPr>
              <p:cNvPr id="70698"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endParaRPr lang="es-ES"/>
              </a:p>
            </p:txBody>
          </p:sp>
          <p:grpSp>
            <p:nvGrpSpPr>
              <p:cNvPr id="70699" name="Group 43"/>
              <p:cNvGrpSpPr>
                <a:grpSpLocks/>
              </p:cNvGrpSpPr>
              <p:nvPr userDrawn="1"/>
            </p:nvGrpSpPr>
            <p:grpSpPr bwMode="auto">
              <a:xfrm>
                <a:off x="4610" y="57"/>
                <a:ext cx="1344" cy="985"/>
                <a:chOff x="4610" y="57"/>
                <a:chExt cx="1344" cy="985"/>
              </a:xfrm>
            </p:grpSpPr>
            <p:sp>
              <p:nvSpPr>
                <p:cNvPr id="70700"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endParaRPr lang="es-ES"/>
                </a:p>
              </p:txBody>
            </p:sp>
            <p:sp>
              <p:nvSpPr>
                <p:cNvPr id="70701" name="Freeform 45"/>
                <p:cNvSpPr>
                  <a:spLocks/>
                </p:cNvSpPr>
                <p:nvPr userDrawn="1"/>
              </p:nvSpPr>
              <p:spPr bwMode="auto">
                <a:xfrm rot="-3172564">
                  <a:off x="5048" y="332"/>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endParaRPr lang="es-ES"/>
                </a:p>
              </p:txBody>
            </p:sp>
            <p:sp>
              <p:nvSpPr>
                <p:cNvPr id="70702" name="Freeform 46"/>
                <p:cNvSpPr>
                  <a:spLocks/>
                </p:cNvSpPr>
                <p:nvPr userDrawn="1"/>
              </p:nvSpPr>
              <p:spPr bwMode="auto">
                <a:xfrm rot="-3172564">
                  <a:off x="4858" y="182"/>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endParaRPr lang="es-ES"/>
                </a:p>
              </p:txBody>
            </p:sp>
            <p:sp>
              <p:nvSpPr>
                <p:cNvPr id="70703"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endParaRPr lang="es-ES"/>
                </a:p>
              </p:txBody>
            </p:sp>
            <p:sp>
              <p:nvSpPr>
                <p:cNvPr id="70704" name="Freeform 48"/>
                <p:cNvSpPr>
                  <a:spLocks/>
                </p:cNvSpPr>
                <p:nvPr userDrawn="1"/>
              </p:nvSpPr>
              <p:spPr bwMode="auto">
                <a:xfrm rot="-3172564">
                  <a:off x="5297" y="897"/>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endParaRPr lang="es-ES"/>
                </a:p>
              </p:txBody>
            </p:sp>
            <p:sp>
              <p:nvSpPr>
                <p:cNvPr id="70705" name="Freeform 49"/>
                <p:cNvSpPr>
                  <a:spLocks/>
                </p:cNvSpPr>
                <p:nvPr userDrawn="1"/>
              </p:nvSpPr>
              <p:spPr bwMode="auto">
                <a:xfrm rot="-3172564">
                  <a:off x="5253" y="806"/>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endParaRPr lang="es-ES"/>
                </a:p>
              </p:txBody>
            </p:sp>
            <p:sp>
              <p:nvSpPr>
                <p:cNvPr id="70706"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endParaRPr lang="es-ES"/>
                </a:p>
              </p:txBody>
            </p:sp>
            <p:sp>
              <p:nvSpPr>
                <p:cNvPr id="70707" name="Freeform 51"/>
                <p:cNvSpPr>
                  <a:spLocks/>
                </p:cNvSpPr>
                <p:nvPr userDrawn="1"/>
              </p:nvSpPr>
              <p:spPr bwMode="auto">
                <a:xfrm rot="-3172564">
                  <a:off x="4948" y="142"/>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endParaRPr lang="es-ES"/>
                </a:p>
              </p:txBody>
            </p:sp>
          </p:grpSp>
        </p:grpSp>
        <p:sp>
          <p:nvSpPr>
            <p:cNvPr id="7070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endParaRPr lang="es-ES"/>
            </a:p>
          </p:txBody>
        </p:sp>
      </p:grpSp>
    </p:spTree>
  </p:cSld>
  <p:clrMap bg1="lt1" tx1="dk1" bg2="lt2" tx2="dk2" accent1="accent1" accent2="accent2" accent3="accent3" accent4="accent4" accent5="accent5" accent6="accent6" hlink="hlink" folHlink="folHlink"/>
  <p:sldLayoutIdLst>
    <p:sldLayoutId id="2147483692"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824" r:id="rId12"/>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itchFamily="66" charset="0"/>
        </a:defRPr>
      </a:lvl2pPr>
      <a:lvl3pPr algn="ctr" rtl="0" fontAlgn="base">
        <a:spcBef>
          <a:spcPct val="0"/>
        </a:spcBef>
        <a:spcAft>
          <a:spcPct val="0"/>
        </a:spcAft>
        <a:defRPr sz="4400">
          <a:solidFill>
            <a:schemeClr val="tx1"/>
          </a:solidFill>
          <a:latin typeface="Comic Sans MS" pitchFamily="66" charset="0"/>
        </a:defRPr>
      </a:lvl3pPr>
      <a:lvl4pPr algn="ctr" rtl="0" fontAlgn="base">
        <a:spcBef>
          <a:spcPct val="0"/>
        </a:spcBef>
        <a:spcAft>
          <a:spcPct val="0"/>
        </a:spcAft>
        <a:defRPr sz="4400">
          <a:solidFill>
            <a:schemeClr val="tx1"/>
          </a:solidFill>
          <a:latin typeface="Comic Sans MS" pitchFamily="66" charset="0"/>
        </a:defRPr>
      </a:lvl4pPr>
      <a:lvl5pPr algn="ctr" rtl="0" fontAlgn="base">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endParaRPr lang="es-ES"/>
          </a:p>
        </p:txBody>
      </p:sp>
      <p:sp>
        <p:nvSpPr>
          <p:cNvPr id="99331"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s-ES" altLang="en-US" smtClean="0"/>
              <a:t>Haga clic para cambiar el estilo de título	</a:t>
            </a:r>
          </a:p>
        </p:txBody>
      </p:sp>
      <p:sp>
        <p:nvSpPr>
          <p:cNvPr id="99332"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99333"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endParaRPr lang="es-ES" altLang="en-US"/>
          </a:p>
        </p:txBody>
      </p:sp>
      <p:sp>
        <p:nvSpPr>
          <p:cNvPr id="9933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es-ES" altLang="en-US"/>
          </a:p>
        </p:txBody>
      </p:sp>
      <p:sp>
        <p:nvSpPr>
          <p:cNvPr id="99335"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defRPr>
            </a:lvl1pPr>
          </a:lstStyle>
          <a:p>
            <a:fld id="{BC1139CB-7554-4D0D-9B43-E047865A0C8D}" type="slidenum">
              <a:rPr lang="es-ES" altLang="en-US"/>
              <a:pPr/>
              <a:t>‹Nº›</a:t>
            </a:fld>
            <a:endParaRPr lang="es-ES" altLang="en-US"/>
          </a:p>
        </p:txBody>
      </p:sp>
      <p:grpSp>
        <p:nvGrpSpPr>
          <p:cNvPr id="99336" name="Group 8"/>
          <p:cNvGrpSpPr>
            <a:grpSpLocks/>
          </p:cNvGrpSpPr>
          <p:nvPr/>
        </p:nvGrpSpPr>
        <p:grpSpPr bwMode="auto">
          <a:xfrm>
            <a:off x="8153400" y="152400"/>
            <a:ext cx="792163" cy="1295400"/>
            <a:chOff x="5136" y="960"/>
            <a:chExt cx="528" cy="864"/>
          </a:xfrm>
        </p:grpSpPr>
        <p:sp>
          <p:nvSpPr>
            <p:cNvPr id="99337"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endParaRPr lang="es-ES"/>
            </a:p>
          </p:txBody>
        </p:sp>
        <p:sp>
          <p:nvSpPr>
            <p:cNvPr id="99338" name="Oval 10"/>
            <p:cNvSpPr>
              <a:spLocks noChangeArrowheads="1"/>
            </p:cNvSpPr>
            <p:nvPr/>
          </p:nvSpPr>
          <p:spPr bwMode="auto">
            <a:xfrm>
              <a:off x="5248" y="960"/>
              <a:ext cx="80" cy="80"/>
            </a:xfrm>
            <a:prstGeom prst="ellipse">
              <a:avLst/>
            </a:prstGeom>
            <a:solidFill>
              <a:schemeClr val="tx2"/>
            </a:solidFill>
            <a:ln w="9525">
              <a:noFill/>
              <a:round/>
              <a:headEnd/>
              <a:tailEnd/>
            </a:ln>
            <a:effectLst/>
          </p:spPr>
          <p:txBody>
            <a:bodyPr wrap="none" anchor="ctr"/>
            <a:lstStyle/>
            <a:p>
              <a:endParaRPr lang="es-ES"/>
            </a:p>
          </p:txBody>
        </p:sp>
        <p:sp>
          <p:nvSpPr>
            <p:cNvPr id="99339" name="Oval 11"/>
            <p:cNvSpPr>
              <a:spLocks noChangeArrowheads="1"/>
            </p:cNvSpPr>
            <p:nvPr/>
          </p:nvSpPr>
          <p:spPr bwMode="auto">
            <a:xfrm>
              <a:off x="5360" y="960"/>
              <a:ext cx="80" cy="80"/>
            </a:xfrm>
            <a:prstGeom prst="ellipse">
              <a:avLst/>
            </a:prstGeom>
            <a:solidFill>
              <a:schemeClr val="tx2"/>
            </a:solidFill>
            <a:ln w="9525">
              <a:noFill/>
              <a:round/>
              <a:headEnd/>
              <a:tailEnd/>
            </a:ln>
            <a:effectLst/>
          </p:spPr>
          <p:txBody>
            <a:bodyPr wrap="none" anchor="ctr"/>
            <a:lstStyle/>
            <a:p>
              <a:endParaRPr lang="es-ES"/>
            </a:p>
          </p:txBody>
        </p:sp>
        <p:sp>
          <p:nvSpPr>
            <p:cNvPr id="99340" name="Oval 12"/>
            <p:cNvSpPr>
              <a:spLocks noChangeArrowheads="1"/>
            </p:cNvSpPr>
            <p:nvPr/>
          </p:nvSpPr>
          <p:spPr bwMode="auto">
            <a:xfrm>
              <a:off x="5136" y="1072"/>
              <a:ext cx="80" cy="80"/>
            </a:xfrm>
            <a:prstGeom prst="ellipse">
              <a:avLst/>
            </a:prstGeom>
            <a:solidFill>
              <a:schemeClr val="tx2"/>
            </a:solidFill>
            <a:ln w="9525">
              <a:noFill/>
              <a:round/>
              <a:headEnd/>
              <a:tailEnd/>
            </a:ln>
            <a:effectLst/>
          </p:spPr>
          <p:txBody>
            <a:bodyPr wrap="none" anchor="ctr"/>
            <a:lstStyle/>
            <a:p>
              <a:endParaRPr lang="es-ES"/>
            </a:p>
          </p:txBody>
        </p:sp>
        <p:sp>
          <p:nvSpPr>
            <p:cNvPr id="99341" name="Oval 13"/>
            <p:cNvSpPr>
              <a:spLocks noChangeArrowheads="1"/>
            </p:cNvSpPr>
            <p:nvPr/>
          </p:nvSpPr>
          <p:spPr bwMode="auto">
            <a:xfrm>
              <a:off x="5248" y="1072"/>
              <a:ext cx="80" cy="80"/>
            </a:xfrm>
            <a:prstGeom prst="ellipse">
              <a:avLst/>
            </a:prstGeom>
            <a:solidFill>
              <a:schemeClr val="tx2"/>
            </a:solidFill>
            <a:ln w="9525">
              <a:noFill/>
              <a:round/>
              <a:headEnd/>
              <a:tailEnd/>
            </a:ln>
            <a:effectLst/>
          </p:spPr>
          <p:txBody>
            <a:bodyPr wrap="none" anchor="ctr"/>
            <a:lstStyle/>
            <a:p>
              <a:endParaRPr lang="es-ES"/>
            </a:p>
          </p:txBody>
        </p:sp>
        <p:sp>
          <p:nvSpPr>
            <p:cNvPr id="99342" name="Oval 14"/>
            <p:cNvSpPr>
              <a:spLocks noChangeArrowheads="1"/>
            </p:cNvSpPr>
            <p:nvPr/>
          </p:nvSpPr>
          <p:spPr bwMode="auto">
            <a:xfrm>
              <a:off x="5360" y="1072"/>
              <a:ext cx="80" cy="80"/>
            </a:xfrm>
            <a:prstGeom prst="ellipse">
              <a:avLst/>
            </a:prstGeom>
            <a:solidFill>
              <a:schemeClr val="tx2"/>
            </a:solidFill>
            <a:ln w="9525">
              <a:noFill/>
              <a:round/>
              <a:headEnd/>
              <a:tailEnd/>
            </a:ln>
            <a:effectLst/>
          </p:spPr>
          <p:txBody>
            <a:bodyPr wrap="none" anchor="ctr"/>
            <a:lstStyle/>
            <a:p>
              <a:endParaRPr lang="es-ES"/>
            </a:p>
          </p:txBody>
        </p:sp>
        <p:sp>
          <p:nvSpPr>
            <p:cNvPr id="99343" name="Oval 15"/>
            <p:cNvSpPr>
              <a:spLocks noChangeArrowheads="1"/>
            </p:cNvSpPr>
            <p:nvPr/>
          </p:nvSpPr>
          <p:spPr bwMode="auto">
            <a:xfrm>
              <a:off x="5472" y="1072"/>
              <a:ext cx="80" cy="80"/>
            </a:xfrm>
            <a:prstGeom prst="ellipse">
              <a:avLst/>
            </a:prstGeom>
            <a:solidFill>
              <a:schemeClr val="accent2"/>
            </a:solidFill>
            <a:ln w="9525">
              <a:noFill/>
              <a:round/>
              <a:headEnd/>
              <a:tailEnd/>
            </a:ln>
            <a:effectLst/>
          </p:spPr>
          <p:txBody>
            <a:bodyPr wrap="none" anchor="ctr"/>
            <a:lstStyle/>
            <a:p>
              <a:endParaRPr lang="es-ES"/>
            </a:p>
          </p:txBody>
        </p:sp>
        <p:sp>
          <p:nvSpPr>
            <p:cNvPr id="99344" name="Oval 16"/>
            <p:cNvSpPr>
              <a:spLocks noChangeArrowheads="1"/>
            </p:cNvSpPr>
            <p:nvPr/>
          </p:nvSpPr>
          <p:spPr bwMode="auto">
            <a:xfrm>
              <a:off x="5136" y="1184"/>
              <a:ext cx="80" cy="80"/>
            </a:xfrm>
            <a:prstGeom prst="ellipse">
              <a:avLst/>
            </a:prstGeom>
            <a:solidFill>
              <a:schemeClr val="tx2"/>
            </a:solidFill>
            <a:ln w="9525">
              <a:noFill/>
              <a:round/>
              <a:headEnd/>
              <a:tailEnd/>
            </a:ln>
            <a:effectLst/>
          </p:spPr>
          <p:txBody>
            <a:bodyPr wrap="none" anchor="ctr"/>
            <a:lstStyle/>
            <a:p>
              <a:endParaRPr lang="es-ES"/>
            </a:p>
          </p:txBody>
        </p:sp>
        <p:sp>
          <p:nvSpPr>
            <p:cNvPr id="99345" name="Oval 17"/>
            <p:cNvSpPr>
              <a:spLocks noChangeArrowheads="1"/>
            </p:cNvSpPr>
            <p:nvPr/>
          </p:nvSpPr>
          <p:spPr bwMode="auto">
            <a:xfrm>
              <a:off x="5248" y="1184"/>
              <a:ext cx="80" cy="80"/>
            </a:xfrm>
            <a:prstGeom prst="ellipse">
              <a:avLst/>
            </a:prstGeom>
            <a:solidFill>
              <a:schemeClr val="tx2"/>
            </a:solidFill>
            <a:ln w="9525">
              <a:noFill/>
              <a:round/>
              <a:headEnd/>
              <a:tailEnd/>
            </a:ln>
            <a:effectLst/>
          </p:spPr>
          <p:txBody>
            <a:bodyPr wrap="none" anchor="ctr"/>
            <a:lstStyle/>
            <a:p>
              <a:endParaRPr lang="es-ES"/>
            </a:p>
          </p:txBody>
        </p:sp>
        <p:sp>
          <p:nvSpPr>
            <p:cNvPr id="99346" name="Oval 18"/>
            <p:cNvSpPr>
              <a:spLocks noChangeArrowheads="1"/>
            </p:cNvSpPr>
            <p:nvPr/>
          </p:nvSpPr>
          <p:spPr bwMode="auto">
            <a:xfrm>
              <a:off x="5360" y="1184"/>
              <a:ext cx="80" cy="80"/>
            </a:xfrm>
            <a:prstGeom prst="ellipse">
              <a:avLst/>
            </a:prstGeom>
            <a:solidFill>
              <a:schemeClr val="accent2"/>
            </a:solidFill>
            <a:ln w="9525">
              <a:noFill/>
              <a:round/>
              <a:headEnd/>
              <a:tailEnd/>
            </a:ln>
            <a:effectLst/>
          </p:spPr>
          <p:txBody>
            <a:bodyPr wrap="none" anchor="ctr"/>
            <a:lstStyle/>
            <a:p>
              <a:endParaRPr lang="es-ES"/>
            </a:p>
          </p:txBody>
        </p:sp>
        <p:sp>
          <p:nvSpPr>
            <p:cNvPr id="99347" name="Oval 19"/>
            <p:cNvSpPr>
              <a:spLocks noChangeArrowheads="1"/>
            </p:cNvSpPr>
            <p:nvPr/>
          </p:nvSpPr>
          <p:spPr bwMode="auto">
            <a:xfrm>
              <a:off x="5472" y="1184"/>
              <a:ext cx="80" cy="80"/>
            </a:xfrm>
            <a:prstGeom prst="ellipse">
              <a:avLst/>
            </a:prstGeom>
            <a:solidFill>
              <a:schemeClr val="accent2"/>
            </a:solidFill>
            <a:ln w="9525">
              <a:noFill/>
              <a:round/>
              <a:headEnd/>
              <a:tailEnd/>
            </a:ln>
            <a:effectLst/>
          </p:spPr>
          <p:txBody>
            <a:bodyPr wrap="none" anchor="ctr"/>
            <a:lstStyle/>
            <a:p>
              <a:endParaRPr lang="es-ES"/>
            </a:p>
          </p:txBody>
        </p:sp>
        <p:sp>
          <p:nvSpPr>
            <p:cNvPr id="99348" name="Oval 20"/>
            <p:cNvSpPr>
              <a:spLocks noChangeArrowheads="1"/>
            </p:cNvSpPr>
            <p:nvPr/>
          </p:nvSpPr>
          <p:spPr bwMode="auto">
            <a:xfrm>
              <a:off x="5584" y="1184"/>
              <a:ext cx="80" cy="80"/>
            </a:xfrm>
            <a:prstGeom prst="ellipse">
              <a:avLst/>
            </a:prstGeom>
            <a:solidFill>
              <a:schemeClr val="accent1"/>
            </a:solidFill>
            <a:ln w="9525">
              <a:noFill/>
              <a:round/>
              <a:headEnd/>
              <a:tailEnd/>
            </a:ln>
            <a:effectLst/>
          </p:spPr>
          <p:txBody>
            <a:bodyPr wrap="none" anchor="ctr"/>
            <a:lstStyle/>
            <a:p>
              <a:endParaRPr lang="es-ES"/>
            </a:p>
          </p:txBody>
        </p:sp>
        <p:sp>
          <p:nvSpPr>
            <p:cNvPr id="99349"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endParaRPr lang="es-ES"/>
            </a:p>
          </p:txBody>
        </p:sp>
        <p:sp>
          <p:nvSpPr>
            <p:cNvPr id="99350" name="Oval 22"/>
            <p:cNvSpPr>
              <a:spLocks noChangeArrowheads="1"/>
            </p:cNvSpPr>
            <p:nvPr/>
          </p:nvSpPr>
          <p:spPr bwMode="auto">
            <a:xfrm>
              <a:off x="5248" y="1296"/>
              <a:ext cx="80" cy="80"/>
            </a:xfrm>
            <a:prstGeom prst="ellipse">
              <a:avLst/>
            </a:prstGeom>
            <a:solidFill>
              <a:schemeClr val="accent2"/>
            </a:solidFill>
            <a:ln w="9525">
              <a:noFill/>
              <a:round/>
              <a:headEnd/>
              <a:tailEnd/>
            </a:ln>
            <a:effectLst/>
          </p:spPr>
          <p:txBody>
            <a:bodyPr wrap="none" anchor="ctr"/>
            <a:lstStyle/>
            <a:p>
              <a:endParaRPr lang="es-ES"/>
            </a:p>
          </p:txBody>
        </p:sp>
        <p:sp>
          <p:nvSpPr>
            <p:cNvPr id="99351" name="Oval 23"/>
            <p:cNvSpPr>
              <a:spLocks noChangeArrowheads="1"/>
            </p:cNvSpPr>
            <p:nvPr/>
          </p:nvSpPr>
          <p:spPr bwMode="auto">
            <a:xfrm>
              <a:off x="5360" y="1296"/>
              <a:ext cx="80" cy="80"/>
            </a:xfrm>
            <a:prstGeom prst="ellipse">
              <a:avLst/>
            </a:prstGeom>
            <a:solidFill>
              <a:schemeClr val="accent2"/>
            </a:solidFill>
            <a:ln w="9525">
              <a:noFill/>
              <a:round/>
              <a:headEnd/>
              <a:tailEnd/>
            </a:ln>
            <a:effectLst/>
          </p:spPr>
          <p:txBody>
            <a:bodyPr wrap="none" anchor="ctr"/>
            <a:lstStyle/>
            <a:p>
              <a:endParaRPr lang="es-ES"/>
            </a:p>
          </p:txBody>
        </p:sp>
        <p:sp>
          <p:nvSpPr>
            <p:cNvPr id="99352" name="Oval 24"/>
            <p:cNvSpPr>
              <a:spLocks noChangeArrowheads="1"/>
            </p:cNvSpPr>
            <p:nvPr/>
          </p:nvSpPr>
          <p:spPr bwMode="auto">
            <a:xfrm>
              <a:off x="5472" y="1296"/>
              <a:ext cx="80" cy="80"/>
            </a:xfrm>
            <a:prstGeom prst="ellipse">
              <a:avLst/>
            </a:prstGeom>
            <a:solidFill>
              <a:schemeClr val="accent1"/>
            </a:solidFill>
            <a:ln w="9525">
              <a:noFill/>
              <a:round/>
              <a:headEnd/>
              <a:tailEnd/>
            </a:ln>
            <a:effectLst/>
          </p:spPr>
          <p:txBody>
            <a:bodyPr wrap="none" anchor="ctr"/>
            <a:lstStyle/>
            <a:p>
              <a:endParaRPr lang="es-ES"/>
            </a:p>
          </p:txBody>
        </p:sp>
        <p:sp>
          <p:nvSpPr>
            <p:cNvPr id="99353"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endParaRPr lang="es-ES"/>
            </a:p>
          </p:txBody>
        </p:sp>
        <p:sp>
          <p:nvSpPr>
            <p:cNvPr id="99354" name="Oval 26"/>
            <p:cNvSpPr>
              <a:spLocks noChangeArrowheads="1"/>
            </p:cNvSpPr>
            <p:nvPr/>
          </p:nvSpPr>
          <p:spPr bwMode="auto">
            <a:xfrm>
              <a:off x="5248" y="1408"/>
              <a:ext cx="80" cy="80"/>
            </a:xfrm>
            <a:prstGeom prst="ellipse">
              <a:avLst/>
            </a:prstGeom>
            <a:solidFill>
              <a:schemeClr val="accent2"/>
            </a:solidFill>
            <a:ln w="9525">
              <a:noFill/>
              <a:round/>
              <a:headEnd/>
              <a:tailEnd/>
            </a:ln>
            <a:effectLst/>
          </p:spPr>
          <p:txBody>
            <a:bodyPr wrap="none" anchor="ctr"/>
            <a:lstStyle/>
            <a:p>
              <a:endParaRPr lang="es-ES"/>
            </a:p>
          </p:txBody>
        </p:sp>
        <p:sp>
          <p:nvSpPr>
            <p:cNvPr id="99355" name="Oval 27"/>
            <p:cNvSpPr>
              <a:spLocks noChangeArrowheads="1"/>
            </p:cNvSpPr>
            <p:nvPr/>
          </p:nvSpPr>
          <p:spPr bwMode="auto">
            <a:xfrm>
              <a:off x="5360" y="1408"/>
              <a:ext cx="80" cy="80"/>
            </a:xfrm>
            <a:prstGeom prst="ellipse">
              <a:avLst/>
            </a:prstGeom>
            <a:solidFill>
              <a:schemeClr val="accent1"/>
            </a:solidFill>
            <a:ln w="9525">
              <a:noFill/>
              <a:round/>
              <a:headEnd/>
              <a:tailEnd/>
            </a:ln>
            <a:effectLst/>
          </p:spPr>
          <p:txBody>
            <a:bodyPr wrap="none" anchor="ctr"/>
            <a:lstStyle/>
            <a:p>
              <a:endParaRPr lang="es-ES"/>
            </a:p>
          </p:txBody>
        </p:sp>
        <p:sp>
          <p:nvSpPr>
            <p:cNvPr id="99356" name="Oval 28"/>
            <p:cNvSpPr>
              <a:spLocks noChangeArrowheads="1"/>
            </p:cNvSpPr>
            <p:nvPr/>
          </p:nvSpPr>
          <p:spPr bwMode="auto">
            <a:xfrm>
              <a:off x="5472" y="1408"/>
              <a:ext cx="80" cy="80"/>
            </a:xfrm>
            <a:prstGeom prst="ellipse">
              <a:avLst/>
            </a:prstGeom>
            <a:solidFill>
              <a:schemeClr val="accent1"/>
            </a:solidFill>
            <a:ln w="9525">
              <a:noFill/>
              <a:round/>
              <a:headEnd/>
              <a:tailEnd/>
            </a:ln>
            <a:effectLst/>
          </p:spPr>
          <p:txBody>
            <a:bodyPr wrap="none" anchor="ctr"/>
            <a:lstStyle/>
            <a:p>
              <a:endParaRPr lang="es-ES"/>
            </a:p>
          </p:txBody>
        </p:sp>
        <p:sp>
          <p:nvSpPr>
            <p:cNvPr id="99357"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endParaRPr lang="es-ES"/>
            </a:p>
          </p:txBody>
        </p:sp>
        <p:sp>
          <p:nvSpPr>
            <p:cNvPr id="99358" name="Oval 30"/>
            <p:cNvSpPr>
              <a:spLocks noChangeArrowheads="1"/>
            </p:cNvSpPr>
            <p:nvPr/>
          </p:nvSpPr>
          <p:spPr bwMode="auto">
            <a:xfrm>
              <a:off x="5136" y="1520"/>
              <a:ext cx="80" cy="80"/>
            </a:xfrm>
            <a:prstGeom prst="ellipse">
              <a:avLst/>
            </a:prstGeom>
            <a:solidFill>
              <a:schemeClr val="accent2"/>
            </a:solidFill>
            <a:ln w="9525">
              <a:noFill/>
              <a:round/>
              <a:headEnd/>
              <a:tailEnd/>
            </a:ln>
            <a:effectLst/>
          </p:spPr>
          <p:txBody>
            <a:bodyPr wrap="none" anchor="ctr"/>
            <a:lstStyle/>
            <a:p>
              <a:endParaRPr lang="es-ES"/>
            </a:p>
          </p:txBody>
        </p:sp>
        <p:sp>
          <p:nvSpPr>
            <p:cNvPr id="99359" name="Oval 31"/>
            <p:cNvSpPr>
              <a:spLocks noChangeArrowheads="1"/>
            </p:cNvSpPr>
            <p:nvPr/>
          </p:nvSpPr>
          <p:spPr bwMode="auto">
            <a:xfrm>
              <a:off x="5248" y="1520"/>
              <a:ext cx="80" cy="80"/>
            </a:xfrm>
            <a:prstGeom prst="ellipse">
              <a:avLst/>
            </a:prstGeom>
            <a:solidFill>
              <a:schemeClr val="accent1"/>
            </a:solidFill>
            <a:ln w="9525">
              <a:noFill/>
              <a:round/>
              <a:headEnd/>
              <a:tailEnd/>
            </a:ln>
            <a:effectLst/>
          </p:spPr>
          <p:txBody>
            <a:bodyPr wrap="none" anchor="ctr"/>
            <a:lstStyle/>
            <a:p>
              <a:endParaRPr lang="es-ES"/>
            </a:p>
          </p:txBody>
        </p:sp>
        <p:sp>
          <p:nvSpPr>
            <p:cNvPr id="99360" name="Oval 32"/>
            <p:cNvSpPr>
              <a:spLocks noChangeArrowheads="1"/>
            </p:cNvSpPr>
            <p:nvPr/>
          </p:nvSpPr>
          <p:spPr bwMode="auto">
            <a:xfrm>
              <a:off x="5360" y="1520"/>
              <a:ext cx="80" cy="80"/>
            </a:xfrm>
            <a:prstGeom prst="ellipse">
              <a:avLst/>
            </a:prstGeom>
            <a:solidFill>
              <a:schemeClr val="accent1"/>
            </a:solidFill>
            <a:ln w="9525">
              <a:noFill/>
              <a:round/>
              <a:headEnd/>
              <a:tailEnd/>
            </a:ln>
            <a:effectLst/>
          </p:spPr>
          <p:txBody>
            <a:bodyPr wrap="none" anchor="ctr"/>
            <a:lstStyle/>
            <a:p>
              <a:endParaRPr lang="es-ES"/>
            </a:p>
          </p:txBody>
        </p:sp>
        <p:sp>
          <p:nvSpPr>
            <p:cNvPr id="99361" name="Oval 33"/>
            <p:cNvSpPr>
              <a:spLocks noChangeArrowheads="1"/>
            </p:cNvSpPr>
            <p:nvPr/>
          </p:nvSpPr>
          <p:spPr bwMode="auto">
            <a:xfrm>
              <a:off x="5472" y="1520"/>
              <a:ext cx="80" cy="80"/>
            </a:xfrm>
            <a:prstGeom prst="ellipse">
              <a:avLst/>
            </a:prstGeom>
            <a:solidFill>
              <a:schemeClr val="folHlink"/>
            </a:solidFill>
            <a:ln w="9525">
              <a:noFill/>
              <a:round/>
              <a:headEnd/>
              <a:tailEnd/>
            </a:ln>
            <a:effectLst/>
          </p:spPr>
          <p:txBody>
            <a:bodyPr wrap="none" anchor="ctr"/>
            <a:lstStyle/>
            <a:p>
              <a:endParaRPr lang="es-ES"/>
            </a:p>
          </p:txBody>
        </p:sp>
        <p:sp>
          <p:nvSpPr>
            <p:cNvPr id="99362" name="Oval 34"/>
            <p:cNvSpPr>
              <a:spLocks noChangeArrowheads="1"/>
            </p:cNvSpPr>
            <p:nvPr/>
          </p:nvSpPr>
          <p:spPr bwMode="auto">
            <a:xfrm>
              <a:off x="5136" y="1632"/>
              <a:ext cx="80" cy="80"/>
            </a:xfrm>
            <a:prstGeom prst="ellipse">
              <a:avLst/>
            </a:prstGeom>
            <a:solidFill>
              <a:schemeClr val="accent1"/>
            </a:solidFill>
            <a:ln w="9525">
              <a:noFill/>
              <a:round/>
              <a:headEnd/>
              <a:tailEnd/>
            </a:ln>
            <a:effectLst/>
          </p:spPr>
          <p:txBody>
            <a:bodyPr wrap="none" anchor="ctr"/>
            <a:lstStyle/>
            <a:p>
              <a:endParaRPr lang="es-ES"/>
            </a:p>
          </p:txBody>
        </p:sp>
        <p:sp>
          <p:nvSpPr>
            <p:cNvPr id="99363" name="Oval 35"/>
            <p:cNvSpPr>
              <a:spLocks noChangeArrowheads="1"/>
            </p:cNvSpPr>
            <p:nvPr/>
          </p:nvSpPr>
          <p:spPr bwMode="auto">
            <a:xfrm>
              <a:off x="5248" y="1632"/>
              <a:ext cx="80" cy="80"/>
            </a:xfrm>
            <a:prstGeom prst="ellipse">
              <a:avLst/>
            </a:prstGeom>
            <a:solidFill>
              <a:schemeClr val="accent1"/>
            </a:solidFill>
            <a:ln w="9525">
              <a:noFill/>
              <a:round/>
              <a:headEnd/>
              <a:tailEnd/>
            </a:ln>
            <a:effectLst/>
          </p:spPr>
          <p:txBody>
            <a:bodyPr wrap="none" anchor="ctr"/>
            <a:lstStyle/>
            <a:p>
              <a:endParaRPr lang="es-ES"/>
            </a:p>
          </p:txBody>
        </p:sp>
        <p:sp>
          <p:nvSpPr>
            <p:cNvPr id="99364" name="Oval 36"/>
            <p:cNvSpPr>
              <a:spLocks noChangeArrowheads="1"/>
            </p:cNvSpPr>
            <p:nvPr/>
          </p:nvSpPr>
          <p:spPr bwMode="auto">
            <a:xfrm>
              <a:off x="5360" y="1632"/>
              <a:ext cx="80" cy="80"/>
            </a:xfrm>
            <a:prstGeom prst="ellipse">
              <a:avLst/>
            </a:prstGeom>
            <a:solidFill>
              <a:schemeClr val="folHlink"/>
            </a:solidFill>
            <a:ln w="9525">
              <a:noFill/>
              <a:round/>
              <a:headEnd/>
              <a:tailEnd/>
            </a:ln>
            <a:effectLst/>
          </p:spPr>
          <p:txBody>
            <a:bodyPr wrap="none" anchor="ctr"/>
            <a:lstStyle/>
            <a:p>
              <a:endParaRPr lang="es-ES"/>
            </a:p>
          </p:txBody>
        </p:sp>
        <p:sp>
          <p:nvSpPr>
            <p:cNvPr id="99365" name="Oval 37"/>
            <p:cNvSpPr>
              <a:spLocks noChangeArrowheads="1"/>
            </p:cNvSpPr>
            <p:nvPr/>
          </p:nvSpPr>
          <p:spPr bwMode="auto">
            <a:xfrm>
              <a:off x="5472" y="1632"/>
              <a:ext cx="80" cy="80"/>
            </a:xfrm>
            <a:prstGeom prst="ellipse">
              <a:avLst/>
            </a:prstGeom>
            <a:solidFill>
              <a:schemeClr val="folHlink"/>
            </a:solidFill>
            <a:ln w="9525">
              <a:noFill/>
              <a:round/>
              <a:headEnd/>
              <a:tailEnd/>
            </a:ln>
            <a:effectLst/>
          </p:spPr>
          <p:txBody>
            <a:bodyPr wrap="none" anchor="ctr"/>
            <a:lstStyle/>
            <a:p>
              <a:endParaRPr lang="es-ES"/>
            </a:p>
          </p:txBody>
        </p:sp>
        <p:sp>
          <p:nvSpPr>
            <p:cNvPr id="99366" name="Oval 38"/>
            <p:cNvSpPr>
              <a:spLocks noChangeArrowheads="1"/>
            </p:cNvSpPr>
            <p:nvPr/>
          </p:nvSpPr>
          <p:spPr bwMode="auto">
            <a:xfrm>
              <a:off x="5248" y="1744"/>
              <a:ext cx="80" cy="80"/>
            </a:xfrm>
            <a:prstGeom prst="ellipse">
              <a:avLst/>
            </a:prstGeom>
            <a:solidFill>
              <a:schemeClr val="folHlink"/>
            </a:solidFill>
            <a:ln w="9525">
              <a:noFill/>
              <a:round/>
              <a:headEnd/>
              <a:tailEnd/>
            </a:ln>
            <a:effectLst/>
          </p:spPr>
          <p:txBody>
            <a:bodyPr wrap="none" anchor="ctr"/>
            <a:lstStyle/>
            <a:p>
              <a:endParaRPr lang="es-ES"/>
            </a:p>
          </p:txBody>
        </p:sp>
        <p:sp>
          <p:nvSpPr>
            <p:cNvPr id="99367" name="Oval 39"/>
            <p:cNvSpPr>
              <a:spLocks noChangeArrowheads="1"/>
            </p:cNvSpPr>
            <p:nvPr/>
          </p:nvSpPr>
          <p:spPr bwMode="auto">
            <a:xfrm>
              <a:off x="5472" y="1744"/>
              <a:ext cx="80" cy="80"/>
            </a:xfrm>
            <a:prstGeom prst="ellipse">
              <a:avLst/>
            </a:prstGeom>
            <a:solidFill>
              <a:schemeClr val="folHlink"/>
            </a:solidFill>
            <a:ln w="9525">
              <a:noFill/>
              <a:round/>
              <a:headEnd/>
              <a:tailEnd/>
            </a:ln>
            <a:effectLst/>
          </p:spPr>
          <p:txBody>
            <a:bodyPr wrap="none" anchor="ctr"/>
            <a:lstStyle/>
            <a:p>
              <a:endParaRPr lang="es-ES"/>
            </a:p>
          </p:txBody>
        </p:sp>
      </p:grpSp>
    </p:spTree>
  </p:cSld>
  <p:clrMap bg1="lt1" tx1="dk1" bg2="lt2" tx2="dk2" accent1="accent1" accent2="accent2" accent3="accent3" accent4="accent4" accent5="accent5" accent6="accent6" hlink="hlink" folHlink="folHlink"/>
  <p:sldLayoutIdLst>
    <p:sldLayoutId id="2147483702"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timing>
    <p:tnLst>
      <p:par>
        <p:cTn id="1" dur="indefinite" restart="never" nodeType="tmRoot"/>
      </p:par>
    </p:tnLst>
  </p:timing>
  <p:txStyles>
    <p:titleStyle>
      <a:lvl1pPr algn="l" rtl="0" fontAlgn="base">
        <a:spcBef>
          <a:spcPct val="0"/>
        </a:spcBef>
        <a:spcAft>
          <a:spcPct val="0"/>
        </a:spcAft>
        <a:defRPr sz="3900" b="1">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charset="0"/>
        </a:defRPr>
      </a:lvl2pPr>
      <a:lvl3pPr algn="l" rtl="0" fontAlgn="base">
        <a:spcBef>
          <a:spcPct val="0"/>
        </a:spcBef>
        <a:spcAft>
          <a:spcPct val="0"/>
        </a:spcAft>
        <a:defRPr sz="3900" b="1">
          <a:solidFill>
            <a:schemeClr val="tx2"/>
          </a:solidFill>
          <a:latin typeface="Arial" charset="0"/>
        </a:defRPr>
      </a:lvl3pPr>
      <a:lvl4pPr algn="l" rtl="0" fontAlgn="base">
        <a:spcBef>
          <a:spcPct val="0"/>
        </a:spcBef>
        <a:spcAft>
          <a:spcPct val="0"/>
        </a:spcAft>
        <a:defRPr sz="3900" b="1">
          <a:solidFill>
            <a:schemeClr val="tx2"/>
          </a:solidFill>
          <a:latin typeface="Arial" charset="0"/>
        </a:defRPr>
      </a:lvl4pPr>
      <a:lvl5pPr algn="l" rtl="0" fontAlgn="base">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8002" name="Group 2"/>
          <p:cNvGrpSpPr>
            <a:grpSpLocks/>
          </p:cNvGrpSpPr>
          <p:nvPr/>
        </p:nvGrpSpPr>
        <p:grpSpPr bwMode="auto">
          <a:xfrm>
            <a:off x="0" y="0"/>
            <a:ext cx="2667000" cy="6858000"/>
            <a:chOff x="0" y="0"/>
            <a:chExt cx="1680" cy="4320"/>
          </a:xfrm>
        </p:grpSpPr>
        <p:sp>
          <p:nvSpPr>
            <p:cNvPr id="128003" name="Rectangle 3"/>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w="9525">
              <a:noFill/>
              <a:miter lim="800000"/>
              <a:headEnd/>
              <a:tailEnd/>
            </a:ln>
            <a:effectLst/>
          </p:spPr>
          <p:txBody>
            <a:bodyPr wrap="none" anchor="ctr"/>
            <a:lstStyle/>
            <a:p>
              <a:pPr algn="ctr"/>
              <a:endParaRPr lang="es-ES" sz="1800">
                <a:latin typeface="Arial" charset="0"/>
              </a:endParaRPr>
            </a:p>
          </p:txBody>
        </p:sp>
        <p:pic>
          <p:nvPicPr>
            <p:cNvPr id="128004" name="Picture 4" descr="slidemaster_med3"/>
            <p:cNvPicPr>
              <a:picLocks noChangeAspect="1" noChangeArrowheads="1"/>
            </p:cNvPicPr>
            <p:nvPr/>
          </p:nvPicPr>
          <p:blipFill>
            <a:blip r:embed="rId13" cstate="screen"/>
            <a:srcRect/>
            <a:stretch>
              <a:fillRect/>
            </a:stretch>
          </p:blipFill>
          <p:spPr bwMode="ltGray">
            <a:xfrm>
              <a:off x="0" y="0"/>
              <a:ext cx="1348" cy="4320"/>
            </a:xfrm>
            <a:prstGeom prst="rect">
              <a:avLst/>
            </a:prstGeom>
            <a:noFill/>
          </p:spPr>
        </p:pic>
      </p:grpSp>
      <p:sp>
        <p:nvSpPr>
          <p:cNvPr id="128005" name="Rectangle 5"/>
          <p:cNvSpPr>
            <a:spLocks noGrp="1" noChangeArrowheads="1"/>
          </p:cNvSpPr>
          <p:nvPr>
            <p:ph type="title"/>
          </p:nvPr>
        </p:nvSpPr>
        <p:spPr bwMode="auto">
          <a:xfrm>
            <a:off x="2438400" y="228600"/>
            <a:ext cx="64008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28006" name="Rectangle 6"/>
          <p:cNvSpPr>
            <a:spLocks noGrp="1" noChangeArrowheads="1"/>
          </p:cNvSpPr>
          <p:nvPr>
            <p:ph type="body" idx="1"/>
          </p:nvPr>
        </p:nvSpPr>
        <p:spPr bwMode="auto">
          <a:xfrm>
            <a:off x="2438400" y="1600200"/>
            <a:ext cx="6400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28007" name="Rectangle 7"/>
          <p:cNvSpPr>
            <a:spLocks noGrp="1" noChangeArrowheads="1"/>
          </p:cNvSpPr>
          <p:nvPr>
            <p:ph type="dt" sz="half" idx="2"/>
          </p:nvPr>
        </p:nvSpPr>
        <p:spPr bwMode="auto">
          <a:xfrm>
            <a:off x="152400" y="6248400"/>
            <a:ext cx="19018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C0C0C0"/>
                  </a:outerShdw>
                </a:effectLst>
                <a:latin typeface="+mn-lt"/>
              </a:defRPr>
            </a:lvl1pPr>
          </a:lstStyle>
          <a:p>
            <a:endParaRPr lang="es-ES"/>
          </a:p>
        </p:txBody>
      </p:sp>
      <p:sp>
        <p:nvSpPr>
          <p:cNvPr id="1280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C0C0C0"/>
                  </a:outerShdw>
                </a:effectLst>
                <a:latin typeface="+mn-lt"/>
              </a:defRPr>
            </a:lvl1pPr>
          </a:lstStyle>
          <a:p>
            <a:endParaRPr lang="es-ES"/>
          </a:p>
        </p:txBody>
      </p:sp>
      <p:sp>
        <p:nvSpPr>
          <p:cNvPr id="128009" name="Rectangle 9"/>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C0C0C0"/>
                  </a:outerShdw>
                </a:effectLst>
                <a:latin typeface="+mn-lt"/>
              </a:defRPr>
            </a:lvl1pPr>
          </a:lstStyle>
          <a:p>
            <a:fld id="{CAF979C5-9526-483D-926E-48F90A0E03C0}"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704"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slow"/>
  <p:txStyles>
    <p:titleStyle>
      <a:lvl1pPr algn="l" rtl="0" fontAlgn="base">
        <a:spcBef>
          <a:spcPct val="0"/>
        </a:spcBef>
        <a:spcAft>
          <a:spcPct val="0"/>
        </a:spcAft>
        <a:defRPr sz="36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2pPr>
      <a:lvl3pPr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3pPr>
      <a:lvl4pPr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4pPr>
      <a:lvl5pPr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Char char="l"/>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folHlink"/>
        </a:buClr>
        <a:buSzPct val="70000"/>
        <a:buFont typeface="Wingdings" pitchFamily="2" charset="2"/>
        <a:buChar char="l"/>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endParaRPr kumimoji="1" lang="es-ES" sz="2400">
              <a:latin typeface="Tahoma" pitchFamily="34" charset="0"/>
            </a:endParaRPr>
          </a:p>
        </p:txBody>
      </p:sp>
      <p:sp>
        <p:nvSpPr>
          <p:cNvPr id="19456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kumimoji="1" lang="es-ES" sz="2400">
              <a:latin typeface="Tahoma" pitchFamily="34" charset="0"/>
            </a:endParaRPr>
          </a:p>
        </p:txBody>
      </p:sp>
      <p:sp>
        <p:nvSpPr>
          <p:cNvPr id="194564"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endParaRPr kumimoji="1" lang="es-ES" sz="2400">
              <a:latin typeface="Tahoma" pitchFamily="34" charset="0"/>
            </a:endParaRPr>
          </a:p>
        </p:txBody>
      </p:sp>
      <p:sp>
        <p:nvSpPr>
          <p:cNvPr id="19456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kumimoji="1" lang="es-ES" sz="2400">
              <a:latin typeface="Tahoma" pitchFamily="34" charset="0"/>
            </a:endParaRPr>
          </a:p>
        </p:txBody>
      </p:sp>
      <p:sp>
        <p:nvSpPr>
          <p:cNvPr id="19456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endParaRPr kumimoji="1" lang="es-ES" sz="2400">
              <a:latin typeface="Tahoma" pitchFamily="34" charset="0"/>
            </a:endParaRPr>
          </a:p>
        </p:txBody>
      </p:sp>
      <p:sp>
        <p:nvSpPr>
          <p:cNvPr id="194567"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endParaRPr kumimoji="1" lang="es-ES" sz="2400">
              <a:latin typeface="Tahoma" pitchFamily="34" charset="0"/>
            </a:endParaRPr>
          </a:p>
        </p:txBody>
      </p:sp>
      <p:sp>
        <p:nvSpPr>
          <p:cNvPr id="194568"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s-ES" sz="2400">
              <a:latin typeface="Tahoma" pitchFamily="34" charset="0"/>
            </a:endParaRPr>
          </a:p>
        </p:txBody>
      </p:sp>
      <p:sp>
        <p:nvSpPr>
          <p:cNvPr id="194569"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s-ES" smtClean="0"/>
              <a:t>Haga clic para cambiar el estilo de título	</a:t>
            </a:r>
          </a:p>
        </p:txBody>
      </p:sp>
      <p:sp>
        <p:nvSpPr>
          <p:cNvPr id="19457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94571"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endParaRPr lang="es-ES"/>
          </a:p>
        </p:txBody>
      </p:sp>
      <p:sp>
        <p:nvSpPr>
          <p:cNvPr id="19457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endParaRPr lang="es-ES"/>
          </a:p>
        </p:txBody>
      </p:sp>
      <p:sp>
        <p:nvSpPr>
          <p:cNvPr id="194573"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fld id="{B6EE9BDD-0796-4536-952B-1B56710B178C}"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710"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97634" name="Rectangle 2"/>
          <p:cNvSpPr>
            <a:spLocks noChangeArrowheads="1"/>
          </p:cNvSpPr>
          <p:nvPr/>
        </p:nvSpPr>
        <p:spPr bwMode="ltGray">
          <a:xfrm>
            <a:off x="609600" y="228600"/>
            <a:ext cx="8239125" cy="6391275"/>
          </a:xfrm>
          <a:prstGeom prst="rect">
            <a:avLst/>
          </a:prstGeom>
          <a:solidFill>
            <a:srgbClr val="EDE7E3"/>
          </a:solidFill>
          <a:ln w="9525">
            <a:noFill/>
            <a:miter lim="800000"/>
            <a:headEnd/>
            <a:tailEnd/>
          </a:ln>
        </p:spPr>
        <p:txBody>
          <a:bodyPr wrap="none" anchor="ctr"/>
          <a:lstStyle/>
          <a:p>
            <a:pPr algn="ctr"/>
            <a:endParaRPr kumimoji="1" lang="es-ES" sz="2400">
              <a:latin typeface="Times New Roman" pitchFamily="18" charset="0"/>
            </a:endParaRPr>
          </a:p>
        </p:txBody>
      </p:sp>
      <p:sp>
        <p:nvSpPr>
          <p:cNvPr id="197635" name="Line 3"/>
          <p:cNvSpPr>
            <a:spLocks noChangeShapeType="1"/>
          </p:cNvSpPr>
          <p:nvPr/>
        </p:nvSpPr>
        <p:spPr bwMode="ltGray">
          <a:xfrm>
            <a:off x="1016000" y="1600200"/>
            <a:ext cx="7670800" cy="0"/>
          </a:xfrm>
          <a:prstGeom prst="line">
            <a:avLst/>
          </a:prstGeom>
          <a:noFill/>
          <a:ln w="3175">
            <a:solidFill>
              <a:schemeClr val="bg2"/>
            </a:solidFill>
            <a:round/>
            <a:headEnd/>
            <a:tailEnd/>
          </a:ln>
        </p:spPr>
        <p:txBody>
          <a:bodyPr wrap="none" anchor="ctr"/>
          <a:lstStyle/>
          <a:p>
            <a:endParaRPr lang="es-ES"/>
          </a:p>
        </p:txBody>
      </p:sp>
      <p:pic>
        <p:nvPicPr>
          <p:cNvPr id="197636" name="Picture 4" descr="minispir"/>
          <p:cNvPicPr>
            <a:picLocks noChangeAspect="1" noChangeArrowheads="1"/>
          </p:cNvPicPr>
          <p:nvPr/>
        </p:nvPicPr>
        <p:blipFill>
          <a:blip r:embed="rId13" cstate="screen"/>
          <a:srcRect b="5333"/>
          <a:stretch>
            <a:fillRect/>
          </a:stretch>
        </p:blipFill>
        <p:spPr bwMode="ltGray">
          <a:xfrm>
            <a:off x="0" y="50800"/>
            <a:ext cx="1181100" cy="4057650"/>
          </a:xfrm>
          <a:prstGeom prst="rect">
            <a:avLst/>
          </a:prstGeom>
          <a:noFill/>
        </p:spPr>
      </p:pic>
      <p:pic>
        <p:nvPicPr>
          <p:cNvPr id="197637" name="Picture 5" descr="minispir"/>
          <p:cNvPicPr>
            <a:picLocks noChangeAspect="1" noChangeArrowheads="1"/>
          </p:cNvPicPr>
          <p:nvPr/>
        </p:nvPicPr>
        <p:blipFill>
          <a:blip r:embed="rId13" cstate="screen"/>
          <a:srcRect t="39999"/>
          <a:stretch>
            <a:fillRect/>
          </a:stretch>
        </p:blipFill>
        <p:spPr bwMode="ltGray">
          <a:xfrm>
            <a:off x="0" y="4222750"/>
            <a:ext cx="1181100" cy="2571750"/>
          </a:xfrm>
          <a:prstGeom prst="rect">
            <a:avLst/>
          </a:prstGeom>
          <a:noFill/>
        </p:spPr>
      </p:pic>
      <p:sp>
        <p:nvSpPr>
          <p:cNvPr id="197638" name="Rectangle 6"/>
          <p:cNvSpPr>
            <a:spLocks noGrp="1" noChangeArrowheads="1"/>
          </p:cNvSpPr>
          <p:nvPr>
            <p:ph type="title"/>
          </p:nvPr>
        </p:nvSpPr>
        <p:spPr bwMode="auto">
          <a:xfrm>
            <a:off x="1066800" y="381000"/>
            <a:ext cx="7620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97639" name="Rectangle 7"/>
          <p:cNvSpPr>
            <a:spLocks noGrp="1" noChangeArrowheads="1"/>
          </p:cNvSpPr>
          <p:nvPr>
            <p:ph type="body" idx="1"/>
          </p:nvPr>
        </p:nvSpPr>
        <p:spPr bwMode="auto">
          <a:xfrm>
            <a:off x="1066800" y="1752600"/>
            <a:ext cx="7620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97640"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s-ES"/>
          </a:p>
        </p:txBody>
      </p:sp>
      <p:sp>
        <p:nvSpPr>
          <p:cNvPr id="197641"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s-ES"/>
          </a:p>
        </p:txBody>
      </p:sp>
      <p:sp>
        <p:nvSpPr>
          <p:cNvPr id="197642"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4E542B6-2330-45F6-AF84-C8D1924A6337}"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712"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2690" name="Group 2"/>
          <p:cNvGrpSpPr>
            <a:grpSpLocks/>
          </p:cNvGrpSpPr>
          <p:nvPr/>
        </p:nvGrpSpPr>
        <p:grpSpPr bwMode="auto">
          <a:xfrm>
            <a:off x="0" y="0"/>
            <a:ext cx="9144000" cy="6869113"/>
            <a:chOff x="0" y="0"/>
            <a:chExt cx="5760" cy="4327"/>
          </a:xfrm>
        </p:grpSpPr>
        <p:sp>
          <p:nvSpPr>
            <p:cNvPr id="242691" name="Rectangle 3"/>
            <p:cNvSpPr>
              <a:spLocks noChangeArrowheads="1"/>
            </p:cNvSpPr>
            <p:nvPr userDrawn="1"/>
          </p:nvSpPr>
          <p:spPr bwMode="ltGray">
            <a:xfrm>
              <a:off x="0" y="405"/>
              <a:ext cx="743" cy="3922"/>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endParaRPr lang="es-ES"/>
            </a:p>
          </p:txBody>
        </p:sp>
        <p:pic>
          <p:nvPicPr>
            <p:cNvPr id="242692" name="Picture 4" descr="Astonbnr"/>
            <p:cNvPicPr>
              <a:picLocks noChangeAspect="1" noChangeArrowheads="1"/>
            </p:cNvPicPr>
            <p:nvPr userDrawn="1"/>
          </p:nvPicPr>
          <p:blipFill>
            <a:blip r:embed="rId13" cstate="screen"/>
            <a:srcRect t="15163"/>
            <a:stretch>
              <a:fillRect/>
            </a:stretch>
          </p:blipFill>
          <p:spPr bwMode="gray">
            <a:xfrm>
              <a:off x="0" y="0"/>
              <a:ext cx="5760" cy="498"/>
            </a:xfrm>
            <a:prstGeom prst="rect">
              <a:avLst/>
            </a:prstGeom>
            <a:noFill/>
          </p:spPr>
        </p:pic>
        <p:sp>
          <p:nvSpPr>
            <p:cNvPr id="242693" name="Rectangle 5"/>
            <p:cNvSpPr>
              <a:spLocks noChangeArrowheads="1"/>
            </p:cNvSpPr>
            <p:nvPr userDrawn="1"/>
          </p:nvSpPr>
          <p:spPr bwMode="white">
            <a:xfrm>
              <a:off x="704" y="181"/>
              <a:ext cx="5056" cy="384"/>
            </a:xfrm>
            <a:prstGeom prst="rect">
              <a:avLst/>
            </a:prstGeom>
            <a:solidFill>
              <a:srgbClr val="000000"/>
            </a:solidFill>
            <a:ln w="9525">
              <a:noFill/>
              <a:miter lim="800000"/>
              <a:headEnd/>
              <a:tailEnd/>
            </a:ln>
            <a:effectLst/>
          </p:spPr>
          <p:txBody>
            <a:bodyPr wrap="none" anchor="ctr"/>
            <a:lstStyle/>
            <a:p>
              <a:endParaRPr lang="es-ES"/>
            </a:p>
          </p:txBody>
        </p:sp>
        <p:sp>
          <p:nvSpPr>
            <p:cNvPr id="242694" name="Rectangle 6" descr="Stonbk"/>
            <p:cNvSpPr>
              <a:spLocks noChangeArrowheads="1"/>
            </p:cNvSpPr>
            <p:nvPr userDrawn="1"/>
          </p:nvSpPr>
          <p:spPr bwMode="white">
            <a:xfrm>
              <a:off x="747" y="224"/>
              <a:ext cx="5013" cy="4092"/>
            </a:xfrm>
            <a:prstGeom prst="rect">
              <a:avLst/>
            </a:prstGeom>
            <a:blipFill dpi="0" rotWithShape="0">
              <a:blip r:embed="rId14" cstate="screen"/>
              <a:srcRect/>
              <a:tile tx="0" ty="0" sx="100000" sy="100000" flip="none" algn="tl"/>
            </a:blipFill>
            <a:ln w="9525">
              <a:noFill/>
              <a:miter lim="800000"/>
              <a:headEnd/>
              <a:tailEnd/>
            </a:ln>
            <a:effectLst/>
          </p:spPr>
          <p:txBody>
            <a:bodyPr wrap="none" anchor="ctr"/>
            <a:lstStyle/>
            <a:p>
              <a:endParaRPr lang="es-ES"/>
            </a:p>
          </p:txBody>
        </p:sp>
        <p:sp>
          <p:nvSpPr>
            <p:cNvPr id="242695" name="Rectangle 7"/>
            <p:cNvSpPr>
              <a:spLocks noChangeArrowheads="1"/>
            </p:cNvSpPr>
            <p:nvPr userDrawn="1"/>
          </p:nvSpPr>
          <p:spPr bwMode="white">
            <a:xfrm>
              <a:off x="703" y="186"/>
              <a:ext cx="46" cy="4134"/>
            </a:xfrm>
            <a:prstGeom prst="rect">
              <a:avLst/>
            </a:prstGeom>
            <a:solidFill>
              <a:srgbClr val="000000"/>
            </a:solidFill>
            <a:ln w="9525">
              <a:noFill/>
              <a:miter lim="800000"/>
              <a:headEnd/>
              <a:tailEnd/>
            </a:ln>
            <a:effectLst/>
          </p:spPr>
          <p:txBody>
            <a:bodyPr wrap="none" anchor="ctr"/>
            <a:lstStyle/>
            <a:p>
              <a:endParaRPr lang="es-ES"/>
            </a:p>
          </p:txBody>
        </p:sp>
        <p:sp>
          <p:nvSpPr>
            <p:cNvPr id="242696" name="Line 8"/>
            <p:cNvSpPr>
              <a:spLocks noChangeShapeType="1"/>
            </p:cNvSpPr>
            <p:nvPr userDrawn="1"/>
          </p:nvSpPr>
          <p:spPr bwMode="hidden">
            <a:xfrm>
              <a:off x="0" y="415"/>
              <a:ext cx="257" cy="0"/>
            </a:xfrm>
            <a:prstGeom prst="line">
              <a:avLst/>
            </a:prstGeom>
            <a:noFill/>
            <a:ln w="28575">
              <a:solidFill>
                <a:schemeClr val="bg2"/>
              </a:solidFill>
              <a:round/>
              <a:headEnd/>
              <a:tailEnd/>
            </a:ln>
            <a:effectLst/>
          </p:spPr>
          <p:txBody>
            <a:bodyPr wrap="none" anchor="ctr"/>
            <a:lstStyle/>
            <a:p>
              <a:endParaRPr lang="es-ES"/>
            </a:p>
          </p:txBody>
        </p:sp>
        <p:sp>
          <p:nvSpPr>
            <p:cNvPr id="242697" name="Line 9"/>
            <p:cNvSpPr>
              <a:spLocks noChangeShapeType="1"/>
            </p:cNvSpPr>
            <p:nvPr userDrawn="1"/>
          </p:nvSpPr>
          <p:spPr bwMode="hidden">
            <a:xfrm>
              <a:off x="421" y="412"/>
              <a:ext cx="282" cy="0"/>
            </a:xfrm>
            <a:prstGeom prst="line">
              <a:avLst/>
            </a:prstGeom>
            <a:noFill/>
            <a:ln w="28575">
              <a:solidFill>
                <a:schemeClr val="bg2"/>
              </a:solidFill>
              <a:round/>
              <a:headEnd/>
              <a:tailEnd/>
            </a:ln>
            <a:effectLst/>
          </p:spPr>
          <p:txBody>
            <a:bodyPr wrap="none" anchor="ctr"/>
            <a:lstStyle/>
            <a:p>
              <a:endParaRPr lang="es-ES"/>
            </a:p>
          </p:txBody>
        </p:sp>
        <p:sp>
          <p:nvSpPr>
            <p:cNvPr id="242698" name="Rectangle 10"/>
            <p:cNvSpPr>
              <a:spLocks noChangeArrowheads="1"/>
            </p:cNvSpPr>
            <p:nvPr userDrawn="1"/>
          </p:nvSpPr>
          <p:spPr bwMode="hidden">
            <a:xfrm>
              <a:off x="0" y="0"/>
              <a:ext cx="27" cy="4320"/>
            </a:xfrm>
            <a:prstGeom prst="rect">
              <a:avLst/>
            </a:prstGeom>
            <a:solidFill>
              <a:srgbClr val="000000"/>
            </a:solidFill>
            <a:ln w="9525">
              <a:noFill/>
              <a:miter lim="800000"/>
              <a:headEnd/>
              <a:tailEnd/>
            </a:ln>
            <a:effectLst/>
          </p:spPr>
          <p:txBody>
            <a:bodyPr wrap="none" anchor="ctr"/>
            <a:lstStyle/>
            <a:p>
              <a:endParaRPr lang="es-ES"/>
            </a:p>
          </p:txBody>
        </p:sp>
      </p:grpSp>
      <p:sp>
        <p:nvSpPr>
          <p:cNvPr id="242699" name="Rectangle 11"/>
          <p:cNvSpPr>
            <a:spLocks noGrp="1" noChangeArrowheads="1"/>
          </p:cNvSpPr>
          <p:nvPr>
            <p:ph type="title"/>
          </p:nvPr>
        </p:nvSpPr>
        <p:spPr bwMode="auto">
          <a:xfrm>
            <a:off x="12573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42700" name="Rectangle 12"/>
          <p:cNvSpPr>
            <a:spLocks noGrp="1" noChangeArrowheads="1"/>
          </p:cNvSpPr>
          <p:nvPr>
            <p:ph type="body" idx="1"/>
          </p:nvPr>
        </p:nvSpPr>
        <p:spPr bwMode="auto">
          <a:xfrm>
            <a:off x="12573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42701" name="Rectangle 13"/>
          <p:cNvSpPr>
            <a:spLocks noGrp="1" noChangeArrowheads="1"/>
          </p:cNvSpPr>
          <p:nvPr>
            <p:ph type="dt" sz="half" idx="2"/>
          </p:nvPr>
        </p:nvSpPr>
        <p:spPr bwMode="auto">
          <a:xfrm>
            <a:off x="12573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defRPr>
            </a:lvl1pPr>
          </a:lstStyle>
          <a:p>
            <a:endParaRPr lang="es-ES"/>
          </a:p>
        </p:txBody>
      </p:sp>
      <p:sp>
        <p:nvSpPr>
          <p:cNvPr id="242702" name="Rectangle 14"/>
          <p:cNvSpPr>
            <a:spLocks noGrp="1" noChangeArrowheads="1"/>
          </p:cNvSpPr>
          <p:nvPr>
            <p:ph type="ftr" sz="quarter" idx="3"/>
          </p:nvPr>
        </p:nvSpPr>
        <p:spPr bwMode="auto">
          <a:xfrm>
            <a:off x="36957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defRPr>
            </a:lvl1pPr>
          </a:lstStyle>
          <a:p>
            <a:endParaRPr lang="es-ES"/>
          </a:p>
        </p:txBody>
      </p:sp>
      <p:sp>
        <p:nvSpPr>
          <p:cNvPr id="242703" name="Rectangle 15"/>
          <p:cNvSpPr>
            <a:spLocks noGrp="1" noChangeArrowheads="1"/>
          </p:cNvSpPr>
          <p:nvPr>
            <p:ph type="sldNum" sz="quarter" idx="4"/>
          </p:nvPr>
        </p:nvSpPr>
        <p:spPr bwMode="auto">
          <a:xfrm>
            <a:off x="71247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mn-lt"/>
              </a:defRPr>
            </a:lvl1pPr>
          </a:lstStyle>
          <a:p>
            <a:fld id="{54BB8D7E-5F72-4B2E-9FCE-1C29DEEAC37F}" type="slidenum">
              <a:rPr lang="es-ES"/>
              <a:pPr/>
              <a:t>‹Nº›</a:t>
            </a:fld>
            <a:endParaRPr lang="es-ES"/>
          </a:p>
        </p:txBody>
      </p:sp>
      <p:sp>
        <p:nvSpPr>
          <p:cNvPr id="242704" name="Rectangle 16"/>
          <p:cNvSpPr>
            <a:spLocks noChangeArrowheads="1"/>
          </p:cNvSpPr>
          <p:nvPr/>
        </p:nvSpPr>
        <p:spPr bwMode="auto">
          <a:xfrm>
            <a:off x="1117600" y="268288"/>
            <a:ext cx="8026400" cy="74612"/>
          </a:xfrm>
          <a:prstGeom prst="rect">
            <a:avLst/>
          </a:prstGeom>
          <a:solidFill>
            <a:schemeClr val="tx2"/>
          </a:solidFill>
          <a:ln w="9525">
            <a:noFill/>
            <a:miter lim="800000"/>
            <a:headEnd/>
            <a:tailEnd/>
          </a:ln>
          <a:effectLst/>
        </p:spPr>
        <p:txBody>
          <a:bodyPr wrap="none" anchor="ctr"/>
          <a:lstStyle/>
          <a:p>
            <a:pPr algn="ctr"/>
            <a:endParaRPr kumimoji="1" lang="es-ES" sz="2400">
              <a:latin typeface="Arial" charset="0"/>
            </a:endParaRPr>
          </a:p>
        </p:txBody>
      </p:sp>
    </p:spTree>
  </p:cSld>
  <p:clrMap bg1="lt1" tx1="dk1" bg2="lt2" tx2="dk2" accent1="accent1" accent2="accent2" accent3="accent3" accent4="accent4" accent5="accent5" accent6="accent6" hlink="hlink" folHlink="folHlink"/>
  <p:sldLayoutIdLst>
    <p:sldLayoutId id="2147483716"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accent2"/>
        </a:buClr>
        <a:buSzPct val="8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8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hlink"/>
        </a:buClr>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s-ES"/>
          </a:p>
        </p:txBody>
      </p:sp>
      <p:sp>
        <p:nvSpPr>
          <p:cNvPr id="3000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4B989CFA-317E-448F-8631-8B8F6329F760}" type="slidenum">
              <a:rPr lang="es-ES"/>
              <a:pPr/>
              <a:t>‹Nº›</a:t>
            </a:fld>
            <a:endParaRPr lang="es-ES"/>
          </a:p>
        </p:txBody>
      </p:sp>
      <p:grpSp>
        <p:nvGrpSpPr>
          <p:cNvPr id="300036" name="Group 4"/>
          <p:cNvGrpSpPr>
            <a:grpSpLocks/>
          </p:cNvGrpSpPr>
          <p:nvPr/>
        </p:nvGrpSpPr>
        <p:grpSpPr bwMode="auto">
          <a:xfrm>
            <a:off x="0" y="0"/>
            <a:ext cx="9140825" cy="6850063"/>
            <a:chOff x="0" y="0"/>
            <a:chExt cx="5758" cy="4315"/>
          </a:xfrm>
        </p:grpSpPr>
        <p:grpSp>
          <p:nvGrpSpPr>
            <p:cNvPr id="300037" name="Group 5"/>
            <p:cNvGrpSpPr>
              <a:grpSpLocks/>
            </p:cNvGrpSpPr>
            <p:nvPr userDrawn="1"/>
          </p:nvGrpSpPr>
          <p:grpSpPr bwMode="auto">
            <a:xfrm>
              <a:off x="1728" y="2230"/>
              <a:ext cx="4027" cy="2085"/>
              <a:chOff x="1728" y="2230"/>
              <a:chExt cx="4027" cy="2085"/>
            </a:xfrm>
          </p:grpSpPr>
          <p:sp>
            <p:nvSpPr>
              <p:cNvPr id="3000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s-ES"/>
              </a:p>
            </p:txBody>
          </p:sp>
          <p:sp>
            <p:nvSpPr>
              <p:cNvPr id="3000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s-ES"/>
              </a:p>
            </p:txBody>
          </p:sp>
          <p:sp>
            <p:nvSpPr>
              <p:cNvPr id="3000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s-ES"/>
              </a:p>
            </p:txBody>
          </p:sp>
          <p:sp>
            <p:nvSpPr>
              <p:cNvPr id="30004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s-ES"/>
              </a:p>
            </p:txBody>
          </p:sp>
          <p:sp>
            <p:nvSpPr>
              <p:cNvPr id="3000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s-ES"/>
              </a:p>
            </p:txBody>
          </p:sp>
        </p:grpSp>
        <p:sp>
          <p:nvSpPr>
            <p:cNvPr id="3000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s-ES"/>
            </a:p>
          </p:txBody>
        </p:sp>
        <p:sp>
          <p:nvSpPr>
            <p:cNvPr id="30004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s-ES"/>
            </a:p>
          </p:txBody>
        </p:sp>
      </p:grpSp>
      <p:sp>
        <p:nvSpPr>
          <p:cNvPr id="3000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000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endParaRPr lang="es-ES"/>
          </a:p>
        </p:txBody>
      </p:sp>
      <p:sp>
        <p:nvSpPr>
          <p:cNvPr id="3000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Tree>
  </p:cSld>
  <p:clrMap bg1="dk2" tx1="lt1" bg2="dk1" tx2="lt2" accent1="accent1" accent2="accent2" accent3="accent3" accent4="accent4" accent5="accent5" accent6="accent6" hlink="hlink" folHlink="folHlink"/>
  <p:sldLayoutIdLst>
    <p:sldLayoutId id="2147483741"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14722" name="Group 2"/>
          <p:cNvGrpSpPr>
            <a:grpSpLocks/>
          </p:cNvGrpSpPr>
          <p:nvPr/>
        </p:nvGrpSpPr>
        <p:grpSpPr bwMode="auto">
          <a:xfrm>
            <a:off x="0" y="-4763"/>
            <a:ext cx="1063625" cy="6858001"/>
            <a:chOff x="0" y="-3"/>
            <a:chExt cx="670" cy="4320"/>
          </a:xfrm>
        </p:grpSpPr>
        <p:grpSp>
          <p:nvGrpSpPr>
            <p:cNvPr id="414723" name="Group 3"/>
            <p:cNvGrpSpPr>
              <a:grpSpLocks/>
            </p:cNvGrpSpPr>
            <p:nvPr/>
          </p:nvGrpSpPr>
          <p:grpSpPr bwMode="auto">
            <a:xfrm rot="16200000" flipH="1">
              <a:off x="-1815" y="1838"/>
              <a:ext cx="4320" cy="638"/>
              <a:chOff x="-2" y="1562"/>
              <a:chExt cx="5762" cy="638"/>
            </a:xfrm>
          </p:grpSpPr>
          <p:sp>
            <p:nvSpPr>
              <p:cNvPr id="414724" name="Freeform 4"/>
              <p:cNvSpPr>
                <a:spLocks/>
              </p:cNvSpPr>
              <p:nvPr/>
            </p:nvSpPr>
            <p:spPr bwMode="ltGray">
              <a:xfrm rot="-5400000">
                <a:off x="2559"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s-ES"/>
              </a:p>
            </p:txBody>
          </p:sp>
          <p:sp>
            <p:nvSpPr>
              <p:cNvPr id="414725" name="Freeform 5"/>
              <p:cNvSpPr>
                <a:spLocks/>
              </p:cNvSpPr>
              <p:nvPr/>
            </p:nvSpPr>
            <p:spPr bwMode="ltGray">
              <a:xfrm rot="-5400000">
                <a:off x="132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s-ES"/>
              </a:p>
            </p:txBody>
          </p:sp>
          <p:sp>
            <p:nvSpPr>
              <p:cNvPr id="414726"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s-ES"/>
              </a:p>
            </p:txBody>
          </p:sp>
          <p:sp>
            <p:nvSpPr>
              <p:cNvPr id="414727" name="Freeform 7"/>
              <p:cNvSpPr>
                <a:spLocks/>
              </p:cNvSpPr>
              <p:nvPr/>
            </p:nvSpPr>
            <p:spPr bwMode="ltGray">
              <a:xfrm rot="-5400000">
                <a:off x="-57"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s-ES"/>
              </a:p>
            </p:txBody>
          </p:sp>
          <p:sp>
            <p:nvSpPr>
              <p:cNvPr id="414728"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s-ES"/>
              </a:p>
            </p:txBody>
          </p:sp>
          <p:sp>
            <p:nvSpPr>
              <p:cNvPr id="414729"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4730" name="Freeform 10"/>
              <p:cNvSpPr>
                <a:spLocks/>
              </p:cNvSpPr>
              <p:nvPr/>
            </p:nvSpPr>
            <p:spPr bwMode="ltGray">
              <a:xfrm rot="-5400000">
                <a:off x="156" y="1726"/>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s-ES"/>
              </a:p>
            </p:txBody>
          </p:sp>
          <p:sp>
            <p:nvSpPr>
              <p:cNvPr id="414731" name="Freeform 11"/>
              <p:cNvSpPr>
                <a:spLocks/>
              </p:cNvSpPr>
              <p:nvPr/>
            </p:nvSpPr>
            <p:spPr bwMode="ltGray">
              <a:xfrm rot="-5400000">
                <a:off x="3211"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s-ES"/>
              </a:p>
            </p:txBody>
          </p:sp>
          <p:sp>
            <p:nvSpPr>
              <p:cNvPr id="414732"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s-ES"/>
              </a:p>
            </p:txBody>
          </p:sp>
          <p:sp>
            <p:nvSpPr>
              <p:cNvPr id="414733" name="Freeform 13"/>
              <p:cNvSpPr>
                <a:spLocks/>
              </p:cNvSpPr>
              <p:nvPr/>
            </p:nvSpPr>
            <p:spPr bwMode="ltGray">
              <a:xfrm rot="-5400000">
                <a:off x="1830"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s-ES"/>
              </a:p>
            </p:txBody>
          </p:sp>
          <p:sp>
            <p:nvSpPr>
              <p:cNvPr id="414734"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s-ES"/>
              </a:p>
            </p:txBody>
          </p:sp>
          <p:sp>
            <p:nvSpPr>
              <p:cNvPr id="414735" name="Freeform 15"/>
              <p:cNvSpPr>
                <a:spLocks/>
              </p:cNvSpPr>
              <p:nvPr/>
            </p:nvSpPr>
            <p:spPr bwMode="ltGray">
              <a:xfrm rot="-5400000">
                <a:off x="2330"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4736"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s-ES"/>
              </a:p>
            </p:txBody>
          </p:sp>
          <p:sp>
            <p:nvSpPr>
              <p:cNvPr id="414737" name="Freeform 17"/>
              <p:cNvSpPr>
                <a:spLocks/>
              </p:cNvSpPr>
              <p:nvPr/>
            </p:nvSpPr>
            <p:spPr bwMode="ltGray">
              <a:xfrm rot="-5400000">
                <a:off x="4077"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s-ES"/>
              </a:p>
            </p:txBody>
          </p:sp>
          <p:sp>
            <p:nvSpPr>
              <p:cNvPr id="414738"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s-ES"/>
              </a:p>
            </p:txBody>
          </p:sp>
          <p:sp>
            <p:nvSpPr>
              <p:cNvPr id="414739" name="Freeform 19"/>
              <p:cNvSpPr>
                <a:spLocks/>
              </p:cNvSpPr>
              <p:nvPr/>
            </p:nvSpPr>
            <p:spPr bwMode="ltGray">
              <a:xfrm rot="-5400000">
                <a:off x="4584"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s-ES"/>
              </a:p>
            </p:txBody>
          </p:sp>
          <p:sp>
            <p:nvSpPr>
              <p:cNvPr id="414740"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s-ES"/>
              </a:p>
            </p:txBody>
          </p:sp>
          <p:sp>
            <p:nvSpPr>
              <p:cNvPr id="414741" name="Freeform 21"/>
              <p:cNvSpPr>
                <a:spLocks/>
              </p:cNvSpPr>
              <p:nvPr/>
            </p:nvSpPr>
            <p:spPr bwMode="ltGray">
              <a:xfrm rot="-5400000">
                <a:off x="5084"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4742"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s-ES"/>
              </a:p>
            </p:txBody>
          </p:sp>
        </p:grpSp>
        <p:sp>
          <p:nvSpPr>
            <p:cNvPr id="414743"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p>
              <a:endParaRPr lang="es-ES"/>
            </a:p>
          </p:txBody>
        </p:sp>
        <p:sp>
          <p:nvSpPr>
            <p:cNvPr id="414744"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p>
              <a:endParaRPr lang="es-ES"/>
            </a:p>
          </p:txBody>
        </p:sp>
      </p:grpSp>
      <p:sp>
        <p:nvSpPr>
          <p:cNvPr id="414745" name="Rectangle 25"/>
          <p:cNvSpPr>
            <a:spLocks noGrp="1" noChangeArrowheads="1"/>
          </p:cNvSpPr>
          <p:nvPr>
            <p:ph type="title"/>
          </p:nvPr>
        </p:nvSpPr>
        <p:spPr bwMode="auto">
          <a:xfrm>
            <a:off x="1173163"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14746" name="Rectangle 26"/>
          <p:cNvSpPr>
            <a:spLocks noGrp="1" noChangeArrowheads="1"/>
          </p:cNvSpPr>
          <p:nvPr>
            <p:ph type="body" idx="1"/>
          </p:nvPr>
        </p:nvSpPr>
        <p:spPr bwMode="auto">
          <a:xfrm>
            <a:off x="1173163"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14747"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s-ES"/>
          </a:p>
        </p:txBody>
      </p:sp>
      <p:sp>
        <p:nvSpPr>
          <p:cNvPr id="414748"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s-ES"/>
          </a:p>
        </p:txBody>
      </p:sp>
      <p:sp>
        <p:nvSpPr>
          <p:cNvPr id="414749"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B30B1D71-C8CC-45AA-AF5E-1E4A3ED839D4}"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74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5.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p:cNvPicPr>
            <a:picLocks noChangeAspect="1" noChangeArrowheads="1"/>
          </p:cNvPicPr>
          <p:nvPr/>
        </p:nvPicPr>
        <p:blipFill>
          <a:blip r:embed="rId2" cstate="screen"/>
          <a:srcRect/>
          <a:stretch>
            <a:fillRect/>
          </a:stretch>
        </p:blipFill>
        <p:spPr bwMode="auto">
          <a:xfrm>
            <a:off x="1447800" y="228600"/>
            <a:ext cx="5718175" cy="6629400"/>
          </a:xfrm>
          <a:prstGeom prst="rect">
            <a:avLst/>
          </a:prstGeom>
          <a:noFill/>
          <a:ln w="9525">
            <a:noFill/>
            <a:miter lim="800000"/>
            <a:headEnd/>
            <a:tailEnd/>
          </a:ln>
          <a:effectLst/>
        </p:spPr>
      </p:pic>
      <p:sp>
        <p:nvSpPr>
          <p:cNvPr id="435203" name="WordArt 3"/>
          <p:cNvSpPr>
            <a:spLocks noChangeArrowheads="1" noChangeShapeType="1" noTextEdit="1"/>
          </p:cNvSpPr>
          <p:nvPr/>
        </p:nvSpPr>
        <p:spPr bwMode="auto">
          <a:xfrm>
            <a:off x="838200" y="0"/>
            <a:ext cx="7561263" cy="1079500"/>
          </a:xfrm>
          <a:prstGeom prst="rect">
            <a:avLst/>
          </a:prstGeom>
        </p:spPr>
        <p:txBody>
          <a:bodyPr wrap="none" fromWordArt="1">
            <a:prstTxWarp prst="textFadeUp">
              <a:avLst>
                <a:gd name="adj" fmla="val 0"/>
              </a:avLst>
            </a:prstTxWarp>
          </a:bodyPr>
          <a:lstStyle/>
          <a:p>
            <a:pPr algn="ctr"/>
            <a:r>
              <a:rPr lang="es-ES" sz="2000" b="1" kern="10">
                <a:ln w="12700">
                  <a:solidFill>
                    <a:srgbClr val="CC99FF"/>
                  </a:solidFill>
                  <a:round/>
                  <a:headEnd/>
                  <a:tailEnd/>
                </a:ln>
                <a:solidFill>
                  <a:srgbClr val="3366FF"/>
                </a:solidFill>
                <a:effectLst>
                  <a:outerShdw dist="107763" dir="2700000" algn="ctr" rotWithShape="0">
                    <a:srgbClr val="875B0D"/>
                  </a:outerShdw>
                </a:effectLst>
                <a:latin typeface="Comic Sans MS"/>
              </a:rPr>
              <a:t>TÉCNICAS DE ESTUDIO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35202"/>
                                        </p:tgtEl>
                                        <p:attrNameLst>
                                          <p:attrName>style.visibility</p:attrName>
                                        </p:attrNameLst>
                                      </p:cBhvr>
                                      <p:to>
                                        <p:strVal val="visible"/>
                                      </p:to>
                                    </p:set>
                                    <p:animEffect transition="in" filter="blinds(vertical)">
                                      <p:cBhvr>
                                        <p:cTn id="7" dur="500"/>
                                        <p:tgtEl>
                                          <p:spTgt spid="4352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35203"/>
                                        </p:tgtEl>
                                        <p:attrNameLst>
                                          <p:attrName>style.visibility</p:attrName>
                                        </p:attrNameLst>
                                      </p:cBhvr>
                                      <p:to>
                                        <p:strVal val="visible"/>
                                      </p:to>
                                    </p:set>
                                    <p:animEffect transition="in" filter="blinds(vertical)">
                                      <p:cBhvr>
                                        <p:cTn id="12" dur="500"/>
                                        <p:tgtEl>
                                          <p:spTgt spid="435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Text Box 5"/>
          <p:cNvSpPr txBox="1">
            <a:spLocks noChangeArrowheads="1"/>
          </p:cNvSpPr>
          <p:nvPr/>
        </p:nvSpPr>
        <p:spPr bwMode="auto">
          <a:xfrm>
            <a:off x="2339975" y="1773238"/>
            <a:ext cx="6623050" cy="2862262"/>
          </a:xfrm>
          <a:prstGeom prst="rect">
            <a:avLst/>
          </a:prstGeom>
          <a:noFill/>
          <a:ln w="9525">
            <a:noFill/>
            <a:miter lim="800000"/>
            <a:headEnd/>
            <a:tailEnd/>
          </a:ln>
          <a:effectLst/>
        </p:spPr>
        <p:txBody>
          <a:bodyPr>
            <a:spAutoFit/>
          </a:bodyPr>
          <a:lstStyle/>
          <a:p>
            <a:pPr>
              <a:spcBef>
                <a:spcPct val="50000"/>
              </a:spcBef>
            </a:pPr>
            <a:r>
              <a:rPr lang="es-ES" sz="4400" b="1"/>
              <a:t>2. PLANIFICACIÓN:</a:t>
            </a:r>
            <a:endParaRPr lang="es-ES" sz="3600" b="1"/>
          </a:p>
          <a:p>
            <a:pPr>
              <a:spcBef>
                <a:spcPct val="50000"/>
              </a:spcBef>
            </a:pPr>
            <a:endParaRPr lang="es-ES" sz="4400" b="1"/>
          </a:p>
          <a:p>
            <a:pPr lvl="1">
              <a:buFont typeface="Wingdings" pitchFamily="2" charset="2"/>
              <a:buChar char="ü"/>
            </a:pPr>
            <a:r>
              <a:rPr lang="es-ES" sz="2400" b="1"/>
              <a:t>   AGENDA</a:t>
            </a:r>
          </a:p>
          <a:p>
            <a:pPr lvl="1">
              <a:buFont typeface="Wingdings" pitchFamily="2" charset="2"/>
              <a:buNone/>
            </a:pPr>
            <a:endParaRPr lang="es-ES" sz="2400" b="1"/>
          </a:p>
          <a:p>
            <a:pPr lvl="1">
              <a:buFont typeface="Wingdings" pitchFamily="2" charset="2"/>
              <a:buChar char="ü"/>
            </a:pPr>
            <a:r>
              <a:rPr lang="es-ES" sz="2400" b="1"/>
              <a:t>   ORGANIZACIÓN DEL TIEMPO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blinds(vertical)">
                                      <p:cBhvr>
                                        <p:cTn id="7" dur="5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3563938" y="404813"/>
            <a:ext cx="3455987" cy="773112"/>
          </a:xfrm>
          <a:prstGeom prst="rect">
            <a:avLst/>
          </a:prstGeom>
          <a:noFill/>
          <a:ln w="9525">
            <a:noFill/>
            <a:miter lim="800000"/>
            <a:headEnd/>
            <a:tailEnd/>
          </a:ln>
        </p:spPr>
        <p:txBody>
          <a:bodyPr anchor="b"/>
          <a:lstStyle/>
          <a:p>
            <a:r>
              <a:rPr lang="es-ES" sz="4400" b="1">
                <a:solidFill>
                  <a:srgbClr val="000304"/>
                </a:solidFill>
                <a:effectLst>
                  <a:outerShdw blurRad="38100" dist="38100" dir="2700000" algn="tl">
                    <a:srgbClr val="C0C0C0"/>
                  </a:outerShdw>
                </a:effectLst>
              </a:rPr>
              <a:t> AGENDA…</a:t>
            </a:r>
          </a:p>
        </p:txBody>
      </p:sp>
      <p:sp>
        <p:nvSpPr>
          <p:cNvPr id="130053" name="Text Box 5"/>
          <p:cNvSpPr txBox="1">
            <a:spLocks noChangeArrowheads="1"/>
          </p:cNvSpPr>
          <p:nvPr/>
        </p:nvSpPr>
        <p:spPr bwMode="auto">
          <a:xfrm>
            <a:off x="2411413" y="1196975"/>
            <a:ext cx="5759450" cy="466725"/>
          </a:xfrm>
          <a:prstGeom prst="rect">
            <a:avLst/>
          </a:prstGeom>
          <a:noFill/>
          <a:ln w="9525">
            <a:solidFill>
              <a:schemeClr val="tx1"/>
            </a:solidFill>
            <a:miter lim="800000"/>
            <a:headEnd/>
            <a:tailEnd/>
          </a:ln>
          <a:effectLst/>
        </p:spPr>
        <p:txBody>
          <a:bodyPr>
            <a:spAutoFit/>
          </a:bodyPr>
          <a:lstStyle/>
          <a:p>
            <a:pPr algn="ctr"/>
            <a:r>
              <a:rPr lang="es-ES" sz="2400" b="1"/>
              <a:t>¿POR QUÉ EL USO DE AGENDA? </a:t>
            </a:r>
          </a:p>
        </p:txBody>
      </p:sp>
      <p:sp>
        <p:nvSpPr>
          <p:cNvPr id="130055" name="Text Box 7"/>
          <p:cNvSpPr txBox="1">
            <a:spLocks noChangeArrowheads="1"/>
          </p:cNvSpPr>
          <p:nvPr/>
        </p:nvSpPr>
        <p:spPr bwMode="auto">
          <a:xfrm>
            <a:off x="4284663" y="2276475"/>
            <a:ext cx="4318000" cy="650875"/>
          </a:xfrm>
          <a:prstGeom prst="rect">
            <a:avLst/>
          </a:prstGeom>
          <a:noFill/>
          <a:ln w="9525">
            <a:solidFill>
              <a:schemeClr val="tx1"/>
            </a:solidFill>
            <a:miter lim="800000"/>
            <a:headEnd/>
            <a:tailEnd/>
          </a:ln>
          <a:effectLst/>
        </p:spPr>
        <p:txBody>
          <a:bodyPr>
            <a:spAutoFit/>
          </a:bodyPr>
          <a:lstStyle/>
          <a:p>
            <a:pPr algn="ctr"/>
            <a:r>
              <a:rPr lang="es-ES" sz="1800" b="1">
                <a:solidFill>
                  <a:schemeClr val="tx2"/>
                </a:solidFill>
              </a:rPr>
              <a:t>ANOTACIÓN DE LAS </a:t>
            </a:r>
          </a:p>
          <a:p>
            <a:pPr algn="ctr"/>
            <a:r>
              <a:rPr lang="es-ES" sz="1800" b="1">
                <a:solidFill>
                  <a:schemeClr val="tx2"/>
                </a:solidFill>
              </a:rPr>
              <a:t>TAREAS A REALIZAR</a:t>
            </a:r>
            <a:endParaRPr lang="es-ES" sz="2400" b="1"/>
          </a:p>
        </p:txBody>
      </p:sp>
      <p:sp>
        <p:nvSpPr>
          <p:cNvPr id="130056" name="Text Box 8"/>
          <p:cNvSpPr txBox="1">
            <a:spLocks noChangeArrowheads="1"/>
          </p:cNvSpPr>
          <p:nvPr/>
        </p:nvSpPr>
        <p:spPr bwMode="auto">
          <a:xfrm>
            <a:off x="4284663" y="3141663"/>
            <a:ext cx="4318000" cy="650875"/>
          </a:xfrm>
          <a:prstGeom prst="rect">
            <a:avLst/>
          </a:prstGeom>
          <a:noFill/>
          <a:ln w="9525">
            <a:solidFill>
              <a:schemeClr val="tx1"/>
            </a:solidFill>
            <a:miter lim="800000"/>
            <a:headEnd/>
            <a:tailEnd/>
          </a:ln>
          <a:effectLst/>
        </p:spPr>
        <p:txBody>
          <a:bodyPr>
            <a:spAutoFit/>
          </a:bodyPr>
          <a:lstStyle/>
          <a:p>
            <a:pPr algn="ctr"/>
            <a:r>
              <a:rPr lang="es-ES" sz="1800" b="1">
                <a:solidFill>
                  <a:srgbClr val="003366"/>
                </a:solidFill>
              </a:rPr>
              <a:t>ANOTACIÓN DE FECHAS DE EXÁMENES Y TRABAJOS</a:t>
            </a:r>
          </a:p>
        </p:txBody>
      </p:sp>
      <p:sp>
        <p:nvSpPr>
          <p:cNvPr id="130057" name="Text Box 9"/>
          <p:cNvSpPr txBox="1">
            <a:spLocks noChangeArrowheads="1"/>
          </p:cNvSpPr>
          <p:nvPr/>
        </p:nvSpPr>
        <p:spPr bwMode="auto">
          <a:xfrm>
            <a:off x="4284663" y="4005263"/>
            <a:ext cx="4318000" cy="650875"/>
          </a:xfrm>
          <a:prstGeom prst="rect">
            <a:avLst/>
          </a:prstGeom>
          <a:noFill/>
          <a:ln w="9525">
            <a:solidFill>
              <a:schemeClr val="tx1"/>
            </a:solidFill>
            <a:miter lim="800000"/>
            <a:headEnd/>
            <a:tailEnd/>
          </a:ln>
          <a:effectLst/>
        </p:spPr>
        <p:txBody>
          <a:bodyPr>
            <a:spAutoFit/>
          </a:bodyPr>
          <a:lstStyle/>
          <a:p>
            <a:pPr algn="ctr"/>
            <a:r>
              <a:rPr lang="es-ES" sz="1800" b="1">
                <a:solidFill>
                  <a:srgbClr val="FF0000"/>
                </a:solidFill>
              </a:rPr>
              <a:t>VISIÓN SEMANAL, </a:t>
            </a:r>
          </a:p>
          <a:p>
            <a:pPr algn="ctr"/>
            <a:r>
              <a:rPr lang="es-ES" sz="1800" b="1">
                <a:solidFill>
                  <a:srgbClr val="FF0000"/>
                </a:solidFill>
              </a:rPr>
              <a:t>MENSUAL Y TRIMESTRAL</a:t>
            </a:r>
          </a:p>
        </p:txBody>
      </p:sp>
      <p:sp>
        <p:nvSpPr>
          <p:cNvPr id="130058" name="Text Box 10"/>
          <p:cNvSpPr txBox="1">
            <a:spLocks noChangeArrowheads="1"/>
          </p:cNvSpPr>
          <p:nvPr/>
        </p:nvSpPr>
        <p:spPr bwMode="auto">
          <a:xfrm>
            <a:off x="4284663" y="4868863"/>
            <a:ext cx="4318000" cy="650875"/>
          </a:xfrm>
          <a:prstGeom prst="rect">
            <a:avLst/>
          </a:prstGeom>
          <a:noFill/>
          <a:ln w="9525">
            <a:solidFill>
              <a:schemeClr val="tx1"/>
            </a:solidFill>
            <a:miter lim="800000"/>
            <a:headEnd/>
            <a:tailEnd/>
          </a:ln>
          <a:effectLst/>
        </p:spPr>
        <p:txBody>
          <a:bodyPr>
            <a:spAutoFit/>
          </a:bodyPr>
          <a:lstStyle/>
          <a:p>
            <a:pPr algn="ctr"/>
            <a:r>
              <a:rPr lang="es-ES" sz="1800" b="1">
                <a:solidFill>
                  <a:srgbClr val="FF6600"/>
                </a:solidFill>
              </a:rPr>
              <a:t>SEGUIMIENTO FAMILIAR </a:t>
            </a:r>
          </a:p>
          <a:p>
            <a:pPr algn="ctr"/>
            <a:r>
              <a:rPr lang="es-ES" sz="1800" b="1">
                <a:solidFill>
                  <a:srgbClr val="FF6600"/>
                </a:solidFill>
              </a:rPr>
              <a:t>Y ESCOLAR</a:t>
            </a:r>
          </a:p>
        </p:txBody>
      </p:sp>
      <p:sp>
        <p:nvSpPr>
          <p:cNvPr id="130059" name="Text Box 11"/>
          <p:cNvSpPr txBox="1">
            <a:spLocks noChangeArrowheads="1"/>
          </p:cNvSpPr>
          <p:nvPr/>
        </p:nvSpPr>
        <p:spPr bwMode="auto">
          <a:xfrm>
            <a:off x="4284663" y="5734050"/>
            <a:ext cx="4318000" cy="650875"/>
          </a:xfrm>
          <a:prstGeom prst="rect">
            <a:avLst/>
          </a:prstGeom>
          <a:noFill/>
          <a:ln w="9525">
            <a:solidFill>
              <a:schemeClr val="tx1"/>
            </a:solidFill>
            <a:miter lim="800000"/>
            <a:headEnd/>
            <a:tailEnd/>
          </a:ln>
          <a:effectLst/>
        </p:spPr>
        <p:txBody>
          <a:bodyPr>
            <a:spAutoFit/>
          </a:bodyPr>
          <a:lstStyle/>
          <a:p>
            <a:pPr algn="ctr"/>
            <a:r>
              <a:rPr lang="es-ES" sz="1800" b="1">
                <a:solidFill>
                  <a:srgbClr val="04A41F"/>
                </a:solidFill>
              </a:rPr>
              <a:t>INTERCAMBIO DE INFORMACIÓN CENTRO ESCOLAR-FAMILIA</a:t>
            </a:r>
          </a:p>
        </p:txBody>
      </p:sp>
      <p:sp>
        <p:nvSpPr>
          <p:cNvPr id="130060" name="Line 12"/>
          <p:cNvSpPr>
            <a:spLocks noChangeShapeType="1"/>
          </p:cNvSpPr>
          <p:nvPr/>
        </p:nvSpPr>
        <p:spPr bwMode="auto">
          <a:xfrm>
            <a:off x="3276600" y="1773238"/>
            <a:ext cx="0" cy="4319587"/>
          </a:xfrm>
          <a:prstGeom prst="line">
            <a:avLst/>
          </a:prstGeom>
          <a:noFill/>
          <a:ln w="9525">
            <a:solidFill>
              <a:schemeClr val="tx1"/>
            </a:solidFill>
            <a:miter lim="800000"/>
            <a:headEnd/>
            <a:tailEnd/>
          </a:ln>
          <a:effectLst/>
        </p:spPr>
        <p:txBody>
          <a:bodyPr wrap="none"/>
          <a:lstStyle/>
          <a:p>
            <a:endParaRPr lang="es-ES"/>
          </a:p>
        </p:txBody>
      </p:sp>
      <p:sp>
        <p:nvSpPr>
          <p:cNvPr id="130061" name="Line 13"/>
          <p:cNvSpPr>
            <a:spLocks noChangeShapeType="1"/>
          </p:cNvSpPr>
          <p:nvPr/>
        </p:nvSpPr>
        <p:spPr bwMode="auto">
          <a:xfrm>
            <a:off x="3276600" y="2565400"/>
            <a:ext cx="935038"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130062" name="Line 14"/>
          <p:cNvSpPr>
            <a:spLocks noChangeShapeType="1"/>
          </p:cNvSpPr>
          <p:nvPr/>
        </p:nvSpPr>
        <p:spPr bwMode="auto">
          <a:xfrm>
            <a:off x="3276600" y="3429000"/>
            <a:ext cx="935038"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130063" name="Line 15"/>
          <p:cNvSpPr>
            <a:spLocks noChangeShapeType="1"/>
          </p:cNvSpPr>
          <p:nvPr/>
        </p:nvSpPr>
        <p:spPr bwMode="auto">
          <a:xfrm>
            <a:off x="3276600" y="4292600"/>
            <a:ext cx="935038"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130064" name="Line 16"/>
          <p:cNvSpPr>
            <a:spLocks noChangeShapeType="1"/>
          </p:cNvSpPr>
          <p:nvPr/>
        </p:nvSpPr>
        <p:spPr bwMode="auto">
          <a:xfrm>
            <a:off x="3276600" y="5229225"/>
            <a:ext cx="935038"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130065" name="Line 17"/>
          <p:cNvSpPr>
            <a:spLocks noChangeShapeType="1"/>
          </p:cNvSpPr>
          <p:nvPr/>
        </p:nvSpPr>
        <p:spPr bwMode="auto">
          <a:xfrm>
            <a:off x="3276600" y="6092825"/>
            <a:ext cx="935038" cy="0"/>
          </a:xfrm>
          <a:prstGeom prst="line">
            <a:avLst/>
          </a:prstGeom>
          <a:noFill/>
          <a:ln w="9525">
            <a:solidFill>
              <a:schemeClr val="tx1"/>
            </a:solidFill>
            <a:miter lim="800000"/>
            <a:headEnd/>
            <a:tailEnd type="triangle" w="med" len="med"/>
          </a:ln>
          <a:effectLst/>
        </p:spPr>
        <p:txBody>
          <a:bodyPr wrap="none"/>
          <a:lstStyle/>
          <a:p>
            <a:endParaRPr lang="es-E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vertical)">
                                      <p:cBhvr>
                                        <p:cTn id="7" dur="500"/>
                                        <p:tgtEl>
                                          <p:spTgt spid="1300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blinds(vertical)">
                                      <p:cBhvr>
                                        <p:cTn id="12" dur="500"/>
                                        <p:tgtEl>
                                          <p:spTgt spid="1300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30060"/>
                                        </p:tgtEl>
                                        <p:attrNameLst>
                                          <p:attrName>style.visibility</p:attrName>
                                        </p:attrNameLst>
                                      </p:cBhvr>
                                      <p:to>
                                        <p:strVal val="visible"/>
                                      </p:to>
                                    </p:set>
                                    <p:anim calcmode="lin" valueType="num">
                                      <p:cBhvr additive="base">
                                        <p:cTn id="17" dur="500" fill="hold"/>
                                        <p:tgtEl>
                                          <p:spTgt spid="130060"/>
                                        </p:tgtEl>
                                        <p:attrNameLst>
                                          <p:attrName>ppt_x</p:attrName>
                                        </p:attrNameLst>
                                      </p:cBhvr>
                                      <p:tavLst>
                                        <p:tav tm="0">
                                          <p:val>
                                            <p:strVal val="#ppt_x"/>
                                          </p:val>
                                        </p:tav>
                                        <p:tav tm="100000">
                                          <p:val>
                                            <p:strVal val="#ppt_x"/>
                                          </p:val>
                                        </p:tav>
                                      </p:tavLst>
                                    </p:anim>
                                    <p:anim calcmode="lin" valueType="num">
                                      <p:cBhvr additive="base">
                                        <p:cTn id="18" dur="500" fill="hold"/>
                                        <p:tgtEl>
                                          <p:spTgt spid="13006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0061"/>
                                        </p:tgtEl>
                                        <p:attrNameLst>
                                          <p:attrName>style.visibility</p:attrName>
                                        </p:attrNameLst>
                                      </p:cBhvr>
                                      <p:to>
                                        <p:strVal val="visible"/>
                                      </p:to>
                                    </p:set>
                                    <p:anim calcmode="lin" valueType="num">
                                      <p:cBhvr additive="base">
                                        <p:cTn id="23" dur="500" fill="hold"/>
                                        <p:tgtEl>
                                          <p:spTgt spid="130061"/>
                                        </p:tgtEl>
                                        <p:attrNameLst>
                                          <p:attrName>ppt_x</p:attrName>
                                        </p:attrNameLst>
                                      </p:cBhvr>
                                      <p:tavLst>
                                        <p:tav tm="0">
                                          <p:val>
                                            <p:strVal val="0-#ppt_w/2"/>
                                          </p:val>
                                        </p:tav>
                                        <p:tav tm="100000">
                                          <p:val>
                                            <p:strVal val="#ppt_x"/>
                                          </p:val>
                                        </p:tav>
                                      </p:tavLst>
                                    </p:anim>
                                    <p:anim calcmode="lin" valueType="num">
                                      <p:cBhvr additive="base">
                                        <p:cTn id="24" dur="500" fill="hold"/>
                                        <p:tgtEl>
                                          <p:spTgt spid="13006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0055"/>
                                        </p:tgtEl>
                                        <p:attrNameLst>
                                          <p:attrName>style.visibility</p:attrName>
                                        </p:attrNameLst>
                                      </p:cBhvr>
                                      <p:to>
                                        <p:strVal val="visible"/>
                                      </p:to>
                                    </p:set>
                                    <p:animEffect transition="in" filter="wipe(left)">
                                      <p:cBhvr>
                                        <p:cTn id="29" dur="500"/>
                                        <p:tgtEl>
                                          <p:spTgt spid="13005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30062"/>
                                        </p:tgtEl>
                                        <p:attrNameLst>
                                          <p:attrName>style.visibility</p:attrName>
                                        </p:attrNameLst>
                                      </p:cBhvr>
                                      <p:to>
                                        <p:strVal val="visible"/>
                                      </p:to>
                                    </p:set>
                                    <p:anim calcmode="lin" valueType="num">
                                      <p:cBhvr additive="base">
                                        <p:cTn id="34" dur="500" fill="hold"/>
                                        <p:tgtEl>
                                          <p:spTgt spid="130062"/>
                                        </p:tgtEl>
                                        <p:attrNameLst>
                                          <p:attrName>ppt_x</p:attrName>
                                        </p:attrNameLst>
                                      </p:cBhvr>
                                      <p:tavLst>
                                        <p:tav tm="0">
                                          <p:val>
                                            <p:strVal val="0-#ppt_w/2"/>
                                          </p:val>
                                        </p:tav>
                                        <p:tav tm="100000">
                                          <p:val>
                                            <p:strVal val="#ppt_x"/>
                                          </p:val>
                                        </p:tav>
                                      </p:tavLst>
                                    </p:anim>
                                    <p:anim calcmode="lin" valueType="num">
                                      <p:cBhvr additive="base">
                                        <p:cTn id="35" dur="500" fill="hold"/>
                                        <p:tgtEl>
                                          <p:spTgt spid="13006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0056"/>
                                        </p:tgtEl>
                                        <p:attrNameLst>
                                          <p:attrName>style.visibility</p:attrName>
                                        </p:attrNameLst>
                                      </p:cBhvr>
                                      <p:to>
                                        <p:strVal val="visible"/>
                                      </p:to>
                                    </p:set>
                                    <p:animEffect transition="in" filter="wipe(left)">
                                      <p:cBhvr>
                                        <p:cTn id="40" dur="500"/>
                                        <p:tgtEl>
                                          <p:spTgt spid="13005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30063"/>
                                        </p:tgtEl>
                                        <p:attrNameLst>
                                          <p:attrName>style.visibility</p:attrName>
                                        </p:attrNameLst>
                                      </p:cBhvr>
                                      <p:to>
                                        <p:strVal val="visible"/>
                                      </p:to>
                                    </p:set>
                                    <p:anim calcmode="lin" valueType="num">
                                      <p:cBhvr additive="base">
                                        <p:cTn id="45" dur="500" fill="hold"/>
                                        <p:tgtEl>
                                          <p:spTgt spid="130063"/>
                                        </p:tgtEl>
                                        <p:attrNameLst>
                                          <p:attrName>ppt_x</p:attrName>
                                        </p:attrNameLst>
                                      </p:cBhvr>
                                      <p:tavLst>
                                        <p:tav tm="0">
                                          <p:val>
                                            <p:strVal val="0-#ppt_w/2"/>
                                          </p:val>
                                        </p:tav>
                                        <p:tav tm="100000">
                                          <p:val>
                                            <p:strVal val="#ppt_x"/>
                                          </p:val>
                                        </p:tav>
                                      </p:tavLst>
                                    </p:anim>
                                    <p:anim calcmode="lin" valueType="num">
                                      <p:cBhvr additive="base">
                                        <p:cTn id="46" dur="500" fill="hold"/>
                                        <p:tgtEl>
                                          <p:spTgt spid="13006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0057"/>
                                        </p:tgtEl>
                                        <p:attrNameLst>
                                          <p:attrName>style.visibility</p:attrName>
                                        </p:attrNameLst>
                                      </p:cBhvr>
                                      <p:to>
                                        <p:strVal val="visible"/>
                                      </p:to>
                                    </p:set>
                                    <p:animEffect transition="in" filter="wipe(left)">
                                      <p:cBhvr>
                                        <p:cTn id="51" dur="500"/>
                                        <p:tgtEl>
                                          <p:spTgt spid="13005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0064"/>
                                        </p:tgtEl>
                                        <p:attrNameLst>
                                          <p:attrName>style.visibility</p:attrName>
                                        </p:attrNameLst>
                                      </p:cBhvr>
                                      <p:to>
                                        <p:strVal val="visible"/>
                                      </p:to>
                                    </p:set>
                                    <p:anim calcmode="lin" valueType="num">
                                      <p:cBhvr additive="base">
                                        <p:cTn id="56" dur="500" fill="hold"/>
                                        <p:tgtEl>
                                          <p:spTgt spid="130064"/>
                                        </p:tgtEl>
                                        <p:attrNameLst>
                                          <p:attrName>ppt_x</p:attrName>
                                        </p:attrNameLst>
                                      </p:cBhvr>
                                      <p:tavLst>
                                        <p:tav tm="0">
                                          <p:val>
                                            <p:strVal val="0-#ppt_w/2"/>
                                          </p:val>
                                        </p:tav>
                                        <p:tav tm="100000">
                                          <p:val>
                                            <p:strVal val="#ppt_x"/>
                                          </p:val>
                                        </p:tav>
                                      </p:tavLst>
                                    </p:anim>
                                    <p:anim calcmode="lin" valueType="num">
                                      <p:cBhvr additive="base">
                                        <p:cTn id="57" dur="500" fill="hold"/>
                                        <p:tgtEl>
                                          <p:spTgt spid="130064"/>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0058"/>
                                        </p:tgtEl>
                                        <p:attrNameLst>
                                          <p:attrName>style.visibility</p:attrName>
                                        </p:attrNameLst>
                                      </p:cBhvr>
                                      <p:to>
                                        <p:strVal val="visible"/>
                                      </p:to>
                                    </p:set>
                                    <p:animEffect transition="in" filter="wipe(left)">
                                      <p:cBhvr>
                                        <p:cTn id="62" dur="500"/>
                                        <p:tgtEl>
                                          <p:spTgt spid="13005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30065"/>
                                        </p:tgtEl>
                                        <p:attrNameLst>
                                          <p:attrName>style.visibility</p:attrName>
                                        </p:attrNameLst>
                                      </p:cBhvr>
                                      <p:to>
                                        <p:strVal val="visible"/>
                                      </p:to>
                                    </p:set>
                                    <p:anim calcmode="lin" valueType="num">
                                      <p:cBhvr additive="base">
                                        <p:cTn id="67" dur="500" fill="hold"/>
                                        <p:tgtEl>
                                          <p:spTgt spid="130065"/>
                                        </p:tgtEl>
                                        <p:attrNameLst>
                                          <p:attrName>ppt_x</p:attrName>
                                        </p:attrNameLst>
                                      </p:cBhvr>
                                      <p:tavLst>
                                        <p:tav tm="0">
                                          <p:val>
                                            <p:strVal val="0-#ppt_w/2"/>
                                          </p:val>
                                        </p:tav>
                                        <p:tav tm="100000">
                                          <p:val>
                                            <p:strVal val="#ppt_x"/>
                                          </p:val>
                                        </p:tav>
                                      </p:tavLst>
                                    </p:anim>
                                    <p:anim calcmode="lin" valueType="num">
                                      <p:cBhvr additive="base">
                                        <p:cTn id="68" dur="500" fill="hold"/>
                                        <p:tgtEl>
                                          <p:spTgt spid="13006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30059"/>
                                        </p:tgtEl>
                                        <p:attrNameLst>
                                          <p:attrName>style.visibility</p:attrName>
                                        </p:attrNameLst>
                                      </p:cBhvr>
                                      <p:to>
                                        <p:strVal val="visible"/>
                                      </p:to>
                                    </p:set>
                                    <p:animEffect transition="in" filter="wipe(left)">
                                      <p:cBhvr>
                                        <p:cTn id="73" dur="500"/>
                                        <p:tgtEl>
                                          <p:spTgt spid="130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autoUpdateAnimBg="0"/>
      <p:bldP spid="130053" grpId="0" animBg="1" autoUpdateAnimBg="0"/>
      <p:bldP spid="130055" grpId="0" animBg="1" autoUpdateAnimBg="0"/>
      <p:bldP spid="130056" grpId="0" animBg="1" autoUpdateAnimBg="0"/>
      <p:bldP spid="130057" grpId="0" animBg="1" autoUpdateAnimBg="0"/>
      <p:bldP spid="130058" grpId="0" animBg="1" autoUpdateAnimBg="0"/>
      <p:bldP spid="130059" grpId="0" animBg="1" autoUpdateAnimBg="0"/>
      <p:bldP spid="130060" grpId="0" animBg="1"/>
      <p:bldP spid="130061" grpId="0" animBg="1"/>
      <p:bldP spid="130062" grpId="0" animBg="1"/>
      <p:bldP spid="130063" grpId="0" animBg="1"/>
      <p:bldP spid="130064" grpId="0" animBg="1"/>
      <p:bldP spid="1300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p:cNvSpPr>
            <a:spLocks noChangeArrowheads="1"/>
          </p:cNvSpPr>
          <p:nvPr/>
        </p:nvSpPr>
        <p:spPr bwMode="auto">
          <a:xfrm>
            <a:off x="2124075" y="404813"/>
            <a:ext cx="6696075" cy="792162"/>
          </a:xfrm>
          <a:prstGeom prst="rect">
            <a:avLst/>
          </a:prstGeom>
          <a:noFill/>
          <a:ln w="9525">
            <a:noFill/>
            <a:miter lim="800000"/>
            <a:headEnd/>
            <a:tailEnd/>
          </a:ln>
        </p:spPr>
        <p:txBody>
          <a:bodyPr anchor="b"/>
          <a:lstStyle/>
          <a:p>
            <a:pPr algn="ctr"/>
            <a:r>
              <a:rPr lang="es-ES" sz="4400" b="1">
                <a:solidFill>
                  <a:srgbClr val="000304"/>
                </a:solidFill>
                <a:effectLst>
                  <a:outerShdw blurRad="38100" dist="38100" dir="2700000" algn="tl">
                    <a:srgbClr val="C0C0C0"/>
                  </a:outerShdw>
                </a:effectLst>
              </a:rPr>
              <a:t> </a:t>
            </a:r>
            <a:r>
              <a:rPr lang="es-ES" sz="3000" b="1">
                <a:solidFill>
                  <a:srgbClr val="000304"/>
                </a:solidFill>
                <a:effectLst>
                  <a:outerShdw blurRad="38100" dist="38100" dir="2700000" algn="tl">
                    <a:srgbClr val="C0C0C0"/>
                  </a:outerShdw>
                </a:effectLst>
              </a:rPr>
              <a:t>ORGANIZACIÓN DEL TIEMPO…</a:t>
            </a:r>
          </a:p>
        </p:txBody>
      </p:sp>
      <p:sp>
        <p:nvSpPr>
          <p:cNvPr id="131078" name="Text Box 6"/>
          <p:cNvSpPr txBox="1">
            <a:spLocks noChangeArrowheads="1"/>
          </p:cNvSpPr>
          <p:nvPr/>
        </p:nvSpPr>
        <p:spPr bwMode="auto">
          <a:xfrm>
            <a:off x="2339975" y="2852738"/>
            <a:ext cx="6480175" cy="466725"/>
          </a:xfrm>
          <a:prstGeom prst="rect">
            <a:avLst/>
          </a:prstGeom>
          <a:noFill/>
          <a:ln w="9525">
            <a:solidFill>
              <a:schemeClr val="tx1"/>
            </a:solidFill>
            <a:miter lim="800000"/>
            <a:headEnd/>
            <a:tailEnd/>
          </a:ln>
          <a:effectLst/>
        </p:spPr>
        <p:txBody>
          <a:bodyPr>
            <a:spAutoFit/>
          </a:bodyPr>
          <a:lstStyle/>
          <a:p>
            <a:pPr algn="ctr"/>
            <a:r>
              <a:rPr lang="es-ES" sz="2400" b="1">
                <a:solidFill>
                  <a:srgbClr val="FF0000"/>
                </a:solidFill>
              </a:rPr>
              <a:t>CONSEJOS GENERALES:</a:t>
            </a:r>
          </a:p>
        </p:txBody>
      </p:sp>
      <p:sp>
        <p:nvSpPr>
          <p:cNvPr id="131081" name="AutoShape 9"/>
          <p:cNvSpPr>
            <a:spLocks noChangeArrowheads="1"/>
          </p:cNvSpPr>
          <p:nvPr/>
        </p:nvSpPr>
        <p:spPr bwMode="auto">
          <a:xfrm>
            <a:off x="3708400" y="5157788"/>
            <a:ext cx="287338" cy="287337"/>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pPr algn="ctr"/>
            <a:endParaRPr lang="es-ES" sz="1800">
              <a:solidFill>
                <a:srgbClr val="006666"/>
              </a:solidFill>
              <a:latin typeface="Arial" charset="0"/>
            </a:endParaRPr>
          </a:p>
        </p:txBody>
      </p:sp>
      <p:sp>
        <p:nvSpPr>
          <p:cNvPr id="131082" name="AutoShape 10"/>
          <p:cNvSpPr>
            <a:spLocks noChangeArrowheads="1"/>
          </p:cNvSpPr>
          <p:nvPr/>
        </p:nvSpPr>
        <p:spPr bwMode="auto">
          <a:xfrm>
            <a:off x="6948488" y="5157788"/>
            <a:ext cx="287337" cy="287337"/>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pPr algn="ctr"/>
            <a:endParaRPr lang="es-ES" sz="1800">
              <a:solidFill>
                <a:srgbClr val="006666"/>
              </a:solidFill>
              <a:latin typeface="Arial" charset="0"/>
            </a:endParaRPr>
          </a:p>
        </p:txBody>
      </p:sp>
      <p:sp>
        <p:nvSpPr>
          <p:cNvPr id="131083" name="Text Box 11"/>
          <p:cNvSpPr txBox="1">
            <a:spLocks noChangeArrowheads="1"/>
          </p:cNvSpPr>
          <p:nvPr/>
        </p:nvSpPr>
        <p:spPr bwMode="auto">
          <a:xfrm>
            <a:off x="2627313" y="5589588"/>
            <a:ext cx="2449512" cy="590550"/>
          </a:xfrm>
          <a:prstGeom prst="rect">
            <a:avLst/>
          </a:prstGeom>
          <a:noFill/>
          <a:ln w="9525">
            <a:solidFill>
              <a:schemeClr val="tx1"/>
            </a:solidFill>
            <a:miter lim="800000"/>
            <a:headEnd/>
            <a:tailEnd/>
          </a:ln>
          <a:effectLst/>
        </p:spPr>
        <p:txBody>
          <a:bodyPr>
            <a:spAutoFit/>
          </a:bodyPr>
          <a:lstStyle/>
          <a:p>
            <a:pPr algn="ctr"/>
            <a:r>
              <a:rPr lang="es-ES" sz="1600" b="1"/>
              <a:t>LLEVAR AL DÍA LAS ASIGNATURAS</a:t>
            </a:r>
          </a:p>
        </p:txBody>
      </p:sp>
      <p:sp>
        <p:nvSpPr>
          <p:cNvPr id="131084" name="Text Box 12"/>
          <p:cNvSpPr txBox="1">
            <a:spLocks noChangeArrowheads="1"/>
          </p:cNvSpPr>
          <p:nvPr/>
        </p:nvSpPr>
        <p:spPr bwMode="auto">
          <a:xfrm>
            <a:off x="5867400" y="5516563"/>
            <a:ext cx="2449513" cy="1079500"/>
          </a:xfrm>
          <a:prstGeom prst="rect">
            <a:avLst/>
          </a:prstGeom>
          <a:noFill/>
          <a:ln w="9525">
            <a:solidFill>
              <a:schemeClr val="tx1"/>
            </a:solidFill>
            <a:miter lim="800000"/>
            <a:headEnd/>
            <a:tailEnd/>
          </a:ln>
          <a:effectLst/>
        </p:spPr>
        <p:txBody>
          <a:bodyPr>
            <a:spAutoFit/>
          </a:bodyPr>
          <a:lstStyle/>
          <a:p>
            <a:pPr algn="ctr"/>
            <a:r>
              <a:rPr lang="es-ES" sz="1600" b="1"/>
              <a:t>LOS DÍAS QUE </a:t>
            </a:r>
          </a:p>
          <a:p>
            <a:pPr algn="ctr"/>
            <a:r>
              <a:rPr lang="es-ES" sz="1600" b="1"/>
              <a:t>NO SE LLEVEN DEBERES, REPASAR LO ANTERIOR.</a:t>
            </a:r>
          </a:p>
        </p:txBody>
      </p:sp>
      <p:pic>
        <p:nvPicPr>
          <p:cNvPr id="131085" name="Picture 13"/>
          <p:cNvPicPr>
            <a:picLocks noChangeAspect="1" noChangeArrowheads="1"/>
          </p:cNvPicPr>
          <p:nvPr/>
        </p:nvPicPr>
        <p:blipFill>
          <a:blip r:embed="rId2" cstate="screen"/>
          <a:srcRect/>
          <a:stretch>
            <a:fillRect/>
          </a:stretch>
        </p:blipFill>
        <p:spPr bwMode="auto">
          <a:xfrm>
            <a:off x="3733800" y="1143000"/>
            <a:ext cx="3733800" cy="1677988"/>
          </a:xfrm>
          <a:prstGeom prst="rect">
            <a:avLst/>
          </a:prstGeom>
          <a:noFill/>
          <a:ln w="9525">
            <a:noFill/>
            <a:miter lim="800000"/>
            <a:headEnd/>
            <a:tailEnd/>
          </a:ln>
          <a:effectLst/>
        </p:spPr>
      </p:pic>
      <p:pic>
        <p:nvPicPr>
          <p:cNvPr id="131086" name="Picture 14"/>
          <p:cNvPicPr>
            <a:picLocks noChangeAspect="1" noChangeArrowheads="1"/>
          </p:cNvPicPr>
          <p:nvPr/>
        </p:nvPicPr>
        <p:blipFill>
          <a:blip r:embed="rId3" cstate="screen"/>
          <a:srcRect/>
          <a:stretch>
            <a:fillRect/>
          </a:stretch>
        </p:blipFill>
        <p:spPr bwMode="auto">
          <a:xfrm>
            <a:off x="2743200" y="3352800"/>
            <a:ext cx="2062163" cy="1766888"/>
          </a:xfrm>
          <a:prstGeom prst="rect">
            <a:avLst/>
          </a:prstGeom>
          <a:noFill/>
          <a:ln w="9525">
            <a:noFill/>
            <a:miter lim="800000"/>
            <a:headEnd/>
            <a:tailEnd/>
          </a:ln>
          <a:effectLst/>
        </p:spPr>
      </p:pic>
      <p:pic>
        <p:nvPicPr>
          <p:cNvPr id="131087" name="Picture 15"/>
          <p:cNvPicPr>
            <a:picLocks noChangeAspect="1" noChangeArrowheads="1"/>
          </p:cNvPicPr>
          <p:nvPr/>
        </p:nvPicPr>
        <p:blipFill>
          <a:blip r:embed="rId4" cstate="screen"/>
          <a:srcRect/>
          <a:stretch>
            <a:fillRect/>
          </a:stretch>
        </p:blipFill>
        <p:spPr bwMode="auto">
          <a:xfrm>
            <a:off x="6019800" y="3352800"/>
            <a:ext cx="1981200" cy="1816100"/>
          </a:xfrm>
          <a:prstGeom prst="rect">
            <a:avLst/>
          </a:prstGeom>
          <a:noFill/>
          <a:ln w="9525">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Effect transition="in" filter="blinds(vertical)">
                                      <p:cBhvr>
                                        <p:cTn id="7" dur="500"/>
                                        <p:tgtEl>
                                          <p:spTgt spid="1310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31085"/>
                                        </p:tgtEl>
                                        <p:attrNameLst>
                                          <p:attrName>style.visibility</p:attrName>
                                        </p:attrNameLst>
                                      </p:cBhvr>
                                      <p:to>
                                        <p:strVal val="visible"/>
                                      </p:to>
                                    </p:set>
                                    <p:anim calcmode="lin" valueType="num">
                                      <p:cBhvr additive="base">
                                        <p:cTn id="12" dur="500" fill="hold"/>
                                        <p:tgtEl>
                                          <p:spTgt spid="131085"/>
                                        </p:tgtEl>
                                        <p:attrNameLst>
                                          <p:attrName>ppt_x</p:attrName>
                                        </p:attrNameLst>
                                      </p:cBhvr>
                                      <p:tavLst>
                                        <p:tav tm="0">
                                          <p:val>
                                            <p:strVal val="#ppt_x"/>
                                          </p:val>
                                        </p:tav>
                                        <p:tav tm="100000">
                                          <p:val>
                                            <p:strVal val="#ppt_x"/>
                                          </p:val>
                                        </p:tav>
                                      </p:tavLst>
                                    </p:anim>
                                    <p:anim calcmode="lin" valueType="num">
                                      <p:cBhvr additive="base">
                                        <p:cTn id="13" dur="500" fill="hold"/>
                                        <p:tgtEl>
                                          <p:spTgt spid="13108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31078"/>
                                        </p:tgtEl>
                                        <p:attrNameLst>
                                          <p:attrName>style.visibility</p:attrName>
                                        </p:attrNameLst>
                                      </p:cBhvr>
                                      <p:to>
                                        <p:strVal val="visible"/>
                                      </p:to>
                                    </p:set>
                                    <p:anim calcmode="lin" valueType="num">
                                      <p:cBhvr additive="base">
                                        <p:cTn id="18" dur="500" fill="hold"/>
                                        <p:tgtEl>
                                          <p:spTgt spid="131078"/>
                                        </p:tgtEl>
                                        <p:attrNameLst>
                                          <p:attrName>ppt_x</p:attrName>
                                        </p:attrNameLst>
                                      </p:cBhvr>
                                      <p:tavLst>
                                        <p:tav tm="0">
                                          <p:val>
                                            <p:strVal val="#ppt_x"/>
                                          </p:val>
                                        </p:tav>
                                        <p:tav tm="100000">
                                          <p:val>
                                            <p:strVal val="#ppt_x"/>
                                          </p:val>
                                        </p:tav>
                                      </p:tavLst>
                                    </p:anim>
                                    <p:anim calcmode="lin" valueType="num">
                                      <p:cBhvr additive="base">
                                        <p:cTn id="19" dur="500" fill="hold"/>
                                        <p:tgtEl>
                                          <p:spTgt spid="13107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131086"/>
                                        </p:tgtEl>
                                        <p:attrNameLst>
                                          <p:attrName>style.visibility</p:attrName>
                                        </p:attrNameLst>
                                      </p:cBhvr>
                                      <p:to>
                                        <p:strVal val="visible"/>
                                      </p:to>
                                    </p:set>
                                    <p:anim calcmode="lin" valueType="num">
                                      <p:cBhvr additive="base">
                                        <p:cTn id="24" dur="500" fill="hold"/>
                                        <p:tgtEl>
                                          <p:spTgt spid="131086"/>
                                        </p:tgtEl>
                                        <p:attrNameLst>
                                          <p:attrName>ppt_x</p:attrName>
                                        </p:attrNameLst>
                                      </p:cBhvr>
                                      <p:tavLst>
                                        <p:tav tm="0">
                                          <p:val>
                                            <p:strVal val="#ppt_x"/>
                                          </p:val>
                                        </p:tav>
                                        <p:tav tm="100000">
                                          <p:val>
                                            <p:strVal val="#ppt_x"/>
                                          </p:val>
                                        </p:tav>
                                      </p:tavLst>
                                    </p:anim>
                                    <p:anim calcmode="lin" valueType="num">
                                      <p:cBhvr additive="base">
                                        <p:cTn id="25" dur="500" fill="hold"/>
                                        <p:tgtEl>
                                          <p:spTgt spid="13108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31081"/>
                                        </p:tgtEl>
                                        <p:attrNameLst>
                                          <p:attrName>style.visibility</p:attrName>
                                        </p:attrNameLst>
                                      </p:cBhvr>
                                      <p:to>
                                        <p:strVal val="visible"/>
                                      </p:to>
                                    </p:set>
                                    <p:anim calcmode="lin" valueType="num">
                                      <p:cBhvr additive="base">
                                        <p:cTn id="30" dur="500" fill="hold"/>
                                        <p:tgtEl>
                                          <p:spTgt spid="131081"/>
                                        </p:tgtEl>
                                        <p:attrNameLst>
                                          <p:attrName>ppt_x</p:attrName>
                                        </p:attrNameLst>
                                      </p:cBhvr>
                                      <p:tavLst>
                                        <p:tav tm="0">
                                          <p:val>
                                            <p:strVal val="#ppt_x"/>
                                          </p:val>
                                        </p:tav>
                                        <p:tav tm="100000">
                                          <p:val>
                                            <p:strVal val="#ppt_x"/>
                                          </p:val>
                                        </p:tav>
                                      </p:tavLst>
                                    </p:anim>
                                    <p:anim calcmode="lin" valueType="num">
                                      <p:cBhvr additive="base">
                                        <p:cTn id="31" dur="500" fill="hold"/>
                                        <p:tgtEl>
                                          <p:spTgt spid="131081"/>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31083"/>
                                        </p:tgtEl>
                                        <p:attrNameLst>
                                          <p:attrName>style.visibility</p:attrName>
                                        </p:attrNameLst>
                                      </p:cBhvr>
                                      <p:to>
                                        <p:strVal val="visible"/>
                                      </p:to>
                                    </p:set>
                                    <p:anim calcmode="lin" valueType="num">
                                      <p:cBhvr additive="base">
                                        <p:cTn id="36" dur="500" fill="hold"/>
                                        <p:tgtEl>
                                          <p:spTgt spid="131083"/>
                                        </p:tgtEl>
                                        <p:attrNameLst>
                                          <p:attrName>ppt_x</p:attrName>
                                        </p:attrNameLst>
                                      </p:cBhvr>
                                      <p:tavLst>
                                        <p:tav tm="0">
                                          <p:val>
                                            <p:strVal val="#ppt_x"/>
                                          </p:val>
                                        </p:tav>
                                        <p:tav tm="100000">
                                          <p:val>
                                            <p:strVal val="#ppt_x"/>
                                          </p:val>
                                        </p:tav>
                                      </p:tavLst>
                                    </p:anim>
                                    <p:anim calcmode="lin" valueType="num">
                                      <p:cBhvr additive="base">
                                        <p:cTn id="37" dur="500" fill="hold"/>
                                        <p:tgtEl>
                                          <p:spTgt spid="131083"/>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31087"/>
                                        </p:tgtEl>
                                        <p:attrNameLst>
                                          <p:attrName>style.visibility</p:attrName>
                                        </p:attrNameLst>
                                      </p:cBhvr>
                                      <p:to>
                                        <p:strVal val="visible"/>
                                      </p:to>
                                    </p:set>
                                    <p:anim calcmode="lin" valueType="num">
                                      <p:cBhvr additive="base">
                                        <p:cTn id="42" dur="500" fill="hold"/>
                                        <p:tgtEl>
                                          <p:spTgt spid="131087"/>
                                        </p:tgtEl>
                                        <p:attrNameLst>
                                          <p:attrName>ppt_x</p:attrName>
                                        </p:attrNameLst>
                                      </p:cBhvr>
                                      <p:tavLst>
                                        <p:tav tm="0">
                                          <p:val>
                                            <p:strVal val="#ppt_x"/>
                                          </p:val>
                                        </p:tav>
                                        <p:tav tm="100000">
                                          <p:val>
                                            <p:strVal val="#ppt_x"/>
                                          </p:val>
                                        </p:tav>
                                      </p:tavLst>
                                    </p:anim>
                                    <p:anim calcmode="lin" valueType="num">
                                      <p:cBhvr additive="base">
                                        <p:cTn id="43" dur="500" fill="hold"/>
                                        <p:tgtEl>
                                          <p:spTgt spid="131087"/>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131082"/>
                                        </p:tgtEl>
                                        <p:attrNameLst>
                                          <p:attrName>style.visibility</p:attrName>
                                        </p:attrNameLst>
                                      </p:cBhvr>
                                      <p:to>
                                        <p:strVal val="visible"/>
                                      </p:to>
                                    </p:set>
                                    <p:anim calcmode="lin" valueType="num">
                                      <p:cBhvr additive="base">
                                        <p:cTn id="48" dur="500" fill="hold"/>
                                        <p:tgtEl>
                                          <p:spTgt spid="131082"/>
                                        </p:tgtEl>
                                        <p:attrNameLst>
                                          <p:attrName>ppt_x</p:attrName>
                                        </p:attrNameLst>
                                      </p:cBhvr>
                                      <p:tavLst>
                                        <p:tav tm="0">
                                          <p:val>
                                            <p:strVal val="#ppt_x"/>
                                          </p:val>
                                        </p:tav>
                                        <p:tav tm="100000">
                                          <p:val>
                                            <p:strVal val="#ppt_x"/>
                                          </p:val>
                                        </p:tav>
                                      </p:tavLst>
                                    </p:anim>
                                    <p:anim calcmode="lin" valueType="num">
                                      <p:cBhvr additive="base">
                                        <p:cTn id="49" dur="500" fill="hold"/>
                                        <p:tgtEl>
                                          <p:spTgt spid="131082"/>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grpId="0" nodeType="clickEffect">
                                  <p:stCondLst>
                                    <p:cond delay="0"/>
                                  </p:stCondLst>
                                  <p:childTnLst>
                                    <p:set>
                                      <p:cBhvr>
                                        <p:cTn id="53" dur="1" fill="hold">
                                          <p:stCondLst>
                                            <p:cond delay="0"/>
                                          </p:stCondLst>
                                        </p:cTn>
                                        <p:tgtEl>
                                          <p:spTgt spid="131084"/>
                                        </p:tgtEl>
                                        <p:attrNameLst>
                                          <p:attrName>style.visibility</p:attrName>
                                        </p:attrNameLst>
                                      </p:cBhvr>
                                      <p:to>
                                        <p:strVal val="visible"/>
                                      </p:to>
                                    </p:set>
                                    <p:anim calcmode="lin" valueType="num">
                                      <p:cBhvr additive="base">
                                        <p:cTn id="54" dur="500" fill="hold"/>
                                        <p:tgtEl>
                                          <p:spTgt spid="131084"/>
                                        </p:tgtEl>
                                        <p:attrNameLst>
                                          <p:attrName>ppt_x</p:attrName>
                                        </p:attrNameLst>
                                      </p:cBhvr>
                                      <p:tavLst>
                                        <p:tav tm="0">
                                          <p:val>
                                            <p:strVal val="#ppt_x"/>
                                          </p:val>
                                        </p:tav>
                                        <p:tav tm="100000">
                                          <p:val>
                                            <p:strVal val="#ppt_x"/>
                                          </p:val>
                                        </p:tav>
                                      </p:tavLst>
                                    </p:anim>
                                    <p:anim calcmode="lin" valueType="num">
                                      <p:cBhvr additive="base">
                                        <p:cTn id="55" dur="500" fill="hold"/>
                                        <p:tgtEl>
                                          <p:spTgt spid="1310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autoUpdateAnimBg="0"/>
      <p:bldP spid="131078" grpId="0" animBg="1" autoUpdateAnimBg="0"/>
      <p:bldP spid="131081" grpId="0" animBg="1" autoUpdateAnimBg="0"/>
      <p:bldP spid="131082" grpId="0" animBg="1" autoUpdateAnimBg="0"/>
      <p:bldP spid="131083" grpId="0" animBg="1" autoUpdateAnimBg="0"/>
      <p:bldP spid="13108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2124075" y="404813"/>
            <a:ext cx="6696075" cy="792162"/>
          </a:xfrm>
          <a:prstGeom prst="rect">
            <a:avLst/>
          </a:prstGeom>
          <a:noFill/>
          <a:ln w="9525">
            <a:noFill/>
            <a:miter lim="800000"/>
            <a:headEnd/>
            <a:tailEnd/>
          </a:ln>
        </p:spPr>
        <p:txBody>
          <a:bodyPr anchor="b"/>
          <a:lstStyle/>
          <a:p>
            <a:pPr algn="ctr"/>
            <a:r>
              <a:rPr lang="es-ES" sz="4400" b="1">
                <a:solidFill>
                  <a:srgbClr val="000304"/>
                </a:solidFill>
                <a:effectLst>
                  <a:outerShdw blurRad="38100" dist="38100" dir="2700000" algn="tl">
                    <a:srgbClr val="C0C0C0"/>
                  </a:outerShdw>
                </a:effectLst>
              </a:rPr>
              <a:t> </a:t>
            </a:r>
            <a:r>
              <a:rPr lang="es-ES" sz="3000" b="1">
                <a:solidFill>
                  <a:srgbClr val="000304"/>
                </a:solidFill>
                <a:effectLst>
                  <a:outerShdw blurRad="38100" dist="38100" dir="2700000" algn="tl">
                    <a:srgbClr val="C0C0C0"/>
                  </a:outerShdw>
                </a:effectLst>
              </a:rPr>
              <a:t>ORGANIZACIÓN DEL TIEMPO…</a:t>
            </a:r>
          </a:p>
        </p:txBody>
      </p:sp>
      <p:sp>
        <p:nvSpPr>
          <p:cNvPr id="133124" name="Text Box 4"/>
          <p:cNvSpPr txBox="1">
            <a:spLocks noChangeArrowheads="1"/>
          </p:cNvSpPr>
          <p:nvPr/>
        </p:nvSpPr>
        <p:spPr bwMode="auto">
          <a:xfrm>
            <a:off x="2411413" y="1341438"/>
            <a:ext cx="6480175" cy="466725"/>
          </a:xfrm>
          <a:prstGeom prst="rect">
            <a:avLst/>
          </a:prstGeom>
          <a:noFill/>
          <a:ln w="9525">
            <a:solidFill>
              <a:schemeClr val="tx1"/>
            </a:solidFill>
            <a:miter lim="800000"/>
            <a:headEnd/>
            <a:tailEnd/>
          </a:ln>
          <a:effectLst/>
        </p:spPr>
        <p:txBody>
          <a:bodyPr>
            <a:spAutoFit/>
          </a:bodyPr>
          <a:lstStyle/>
          <a:p>
            <a:pPr algn="ctr"/>
            <a:r>
              <a:rPr lang="es-ES" sz="2400" b="1">
                <a:solidFill>
                  <a:srgbClr val="FF0000"/>
                </a:solidFill>
              </a:rPr>
              <a:t>CONSEJOS GENERALES:</a:t>
            </a:r>
          </a:p>
        </p:txBody>
      </p:sp>
      <p:sp>
        <p:nvSpPr>
          <p:cNvPr id="133127" name="AutoShape 7"/>
          <p:cNvSpPr>
            <a:spLocks noChangeArrowheads="1"/>
          </p:cNvSpPr>
          <p:nvPr/>
        </p:nvSpPr>
        <p:spPr bwMode="auto">
          <a:xfrm>
            <a:off x="3352800" y="4191000"/>
            <a:ext cx="574675" cy="574675"/>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pPr algn="ctr"/>
            <a:endParaRPr lang="es-ES" sz="1800">
              <a:solidFill>
                <a:srgbClr val="006666"/>
              </a:solidFill>
              <a:latin typeface="Arial" charset="0"/>
            </a:endParaRPr>
          </a:p>
        </p:txBody>
      </p:sp>
      <p:sp>
        <p:nvSpPr>
          <p:cNvPr id="133129" name="Text Box 9"/>
          <p:cNvSpPr txBox="1">
            <a:spLocks noChangeArrowheads="1"/>
          </p:cNvSpPr>
          <p:nvPr/>
        </p:nvSpPr>
        <p:spPr bwMode="auto">
          <a:xfrm>
            <a:off x="2555875" y="4868863"/>
            <a:ext cx="2520950" cy="835025"/>
          </a:xfrm>
          <a:prstGeom prst="rect">
            <a:avLst/>
          </a:prstGeom>
          <a:noFill/>
          <a:ln w="9525">
            <a:solidFill>
              <a:schemeClr val="tx1"/>
            </a:solidFill>
            <a:miter lim="800000"/>
            <a:headEnd/>
            <a:tailEnd/>
          </a:ln>
          <a:effectLst/>
        </p:spPr>
        <p:txBody>
          <a:bodyPr>
            <a:spAutoFit/>
          </a:bodyPr>
          <a:lstStyle/>
          <a:p>
            <a:pPr algn="ctr"/>
            <a:r>
              <a:rPr lang="es-ES" sz="1600" b="1"/>
              <a:t>ESTUDIAR EN PERIODOS DE </a:t>
            </a:r>
          </a:p>
          <a:p>
            <a:pPr algn="ctr"/>
            <a:r>
              <a:rPr lang="es-ES" sz="1600" b="1"/>
              <a:t>30 MINUTOS APROX.</a:t>
            </a:r>
          </a:p>
        </p:txBody>
      </p:sp>
      <p:sp>
        <p:nvSpPr>
          <p:cNvPr id="133130" name="Text Box 10"/>
          <p:cNvSpPr txBox="1">
            <a:spLocks noChangeArrowheads="1"/>
          </p:cNvSpPr>
          <p:nvPr/>
        </p:nvSpPr>
        <p:spPr bwMode="auto">
          <a:xfrm>
            <a:off x="5724525" y="4868863"/>
            <a:ext cx="2449513" cy="835025"/>
          </a:xfrm>
          <a:prstGeom prst="rect">
            <a:avLst/>
          </a:prstGeom>
          <a:noFill/>
          <a:ln w="9525">
            <a:solidFill>
              <a:schemeClr val="tx1"/>
            </a:solidFill>
            <a:miter lim="800000"/>
            <a:headEnd/>
            <a:tailEnd/>
          </a:ln>
          <a:effectLst/>
        </p:spPr>
        <p:txBody>
          <a:bodyPr>
            <a:spAutoFit/>
          </a:bodyPr>
          <a:lstStyle/>
          <a:p>
            <a:pPr algn="ctr"/>
            <a:r>
              <a:rPr lang="es-ES" sz="1600" b="1"/>
              <a:t>REALIZAR </a:t>
            </a:r>
          </a:p>
          <a:p>
            <a:pPr algn="ctr"/>
            <a:r>
              <a:rPr lang="es-ES" sz="1600" b="1"/>
              <a:t>PAUSAS DE 5-10 MINUTOS</a:t>
            </a:r>
          </a:p>
        </p:txBody>
      </p:sp>
      <p:sp>
        <p:nvSpPr>
          <p:cNvPr id="133133" name="AutoShape 13"/>
          <p:cNvSpPr>
            <a:spLocks noChangeArrowheads="1"/>
          </p:cNvSpPr>
          <p:nvPr/>
        </p:nvSpPr>
        <p:spPr bwMode="auto">
          <a:xfrm>
            <a:off x="6553200" y="4114800"/>
            <a:ext cx="574675" cy="574675"/>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pPr algn="ctr"/>
            <a:endParaRPr lang="es-ES" sz="1800">
              <a:solidFill>
                <a:srgbClr val="006666"/>
              </a:solidFill>
              <a:latin typeface="Arial" charset="0"/>
            </a:endParaRPr>
          </a:p>
        </p:txBody>
      </p:sp>
      <p:pic>
        <p:nvPicPr>
          <p:cNvPr id="133134" name="Picture 14"/>
          <p:cNvPicPr>
            <a:picLocks noChangeAspect="1" noChangeArrowheads="1"/>
          </p:cNvPicPr>
          <p:nvPr/>
        </p:nvPicPr>
        <p:blipFill>
          <a:blip r:embed="rId2" cstate="screen"/>
          <a:srcRect/>
          <a:stretch>
            <a:fillRect/>
          </a:stretch>
        </p:blipFill>
        <p:spPr bwMode="auto">
          <a:xfrm>
            <a:off x="2590800" y="2057400"/>
            <a:ext cx="2286000" cy="2000250"/>
          </a:xfrm>
          <a:prstGeom prst="rect">
            <a:avLst/>
          </a:prstGeom>
          <a:noFill/>
          <a:ln w="9525">
            <a:noFill/>
            <a:miter lim="800000"/>
            <a:headEnd/>
            <a:tailEnd/>
          </a:ln>
          <a:effectLst/>
        </p:spPr>
      </p:pic>
      <p:pic>
        <p:nvPicPr>
          <p:cNvPr id="133135" name="Picture 15"/>
          <p:cNvPicPr>
            <a:picLocks noChangeAspect="1" noChangeArrowheads="1"/>
          </p:cNvPicPr>
          <p:nvPr/>
        </p:nvPicPr>
        <p:blipFill>
          <a:blip r:embed="rId3" cstate="screen"/>
          <a:srcRect/>
          <a:stretch>
            <a:fillRect/>
          </a:stretch>
        </p:blipFill>
        <p:spPr bwMode="auto">
          <a:xfrm>
            <a:off x="5715000" y="1981200"/>
            <a:ext cx="2362200" cy="2022475"/>
          </a:xfrm>
          <a:prstGeom prst="rect">
            <a:avLst/>
          </a:prstGeom>
          <a:noFill/>
          <a:ln w="9525">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blinds(vertical)">
                                      <p:cBhvr>
                                        <p:cTn id="7" dur="500"/>
                                        <p:tgtEl>
                                          <p:spTgt spid="133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33124"/>
                                        </p:tgtEl>
                                        <p:attrNameLst>
                                          <p:attrName>style.visibility</p:attrName>
                                        </p:attrNameLst>
                                      </p:cBhvr>
                                      <p:to>
                                        <p:strVal val="visible"/>
                                      </p:to>
                                    </p:set>
                                    <p:anim calcmode="lin" valueType="num">
                                      <p:cBhvr additive="base">
                                        <p:cTn id="12" dur="500" fill="hold"/>
                                        <p:tgtEl>
                                          <p:spTgt spid="133124"/>
                                        </p:tgtEl>
                                        <p:attrNameLst>
                                          <p:attrName>ppt_x</p:attrName>
                                        </p:attrNameLst>
                                      </p:cBhvr>
                                      <p:tavLst>
                                        <p:tav tm="0">
                                          <p:val>
                                            <p:strVal val="#ppt_x"/>
                                          </p:val>
                                        </p:tav>
                                        <p:tav tm="100000">
                                          <p:val>
                                            <p:strVal val="#ppt_x"/>
                                          </p:val>
                                        </p:tav>
                                      </p:tavLst>
                                    </p:anim>
                                    <p:anim calcmode="lin" valueType="num">
                                      <p:cBhvr additive="base">
                                        <p:cTn id="13" dur="500" fill="hold"/>
                                        <p:tgtEl>
                                          <p:spTgt spid="13312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33134"/>
                                        </p:tgtEl>
                                        <p:attrNameLst>
                                          <p:attrName>style.visibility</p:attrName>
                                        </p:attrNameLst>
                                      </p:cBhvr>
                                      <p:to>
                                        <p:strVal val="visible"/>
                                      </p:to>
                                    </p:set>
                                    <p:anim calcmode="lin" valueType="num">
                                      <p:cBhvr additive="base">
                                        <p:cTn id="18" dur="500" fill="hold"/>
                                        <p:tgtEl>
                                          <p:spTgt spid="133134"/>
                                        </p:tgtEl>
                                        <p:attrNameLst>
                                          <p:attrName>ppt_x</p:attrName>
                                        </p:attrNameLst>
                                      </p:cBhvr>
                                      <p:tavLst>
                                        <p:tav tm="0">
                                          <p:val>
                                            <p:strVal val="#ppt_x"/>
                                          </p:val>
                                        </p:tav>
                                        <p:tav tm="100000">
                                          <p:val>
                                            <p:strVal val="#ppt_x"/>
                                          </p:val>
                                        </p:tav>
                                      </p:tavLst>
                                    </p:anim>
                                    <p:anim calcmode="lin" valueType="num">
                                      <p:cBhvr additive="base">
                                        <p:cTn id="19" dur="500" fill="hold"/>
                                        <p:tgtEl>
                                          <p:spTgt spid="13313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33127"/>
                                        </p:tgtEl>
                                        <p:attrNameLst>
                                          <p:attrName>style.visibility</p:attrName>
                                        </p:attrNameLst>
                                      </p:cBhvr>
                                      <p:to>
                                        <p:strVal val="visible"/>
                                      </p:to>
                                    </p:set>
                                    <p:anim calcmode="lin" valueType="num">
                                      <p:cBhvr additive="base">
                                        <p:cTn id="24" dur="500" fill="hold"/>
                                        <p:tgtEl>
                                          <p:spTgt spid="133127"/>
                                        </p:tgtEl>
                                        <p:attrNameLst>
                                          <p:attrName>ppt_x</p:attrName>
                                        </p:attrNameLst>
                                      </p:cBhvr>
                                      <p:tavLst>
                                        <p:tav tm="0">
                                          <p:val>
                                            <p:strVal val="#ppt_x"/>
                                          </p:val>
                                        </p:tav>
                                        <p:tav tm="100000">
                                          <p:val>
                                            <p:strVal val="#ppt_x"/>
                                          </p:val>
                                        </p:tav>
                                      </p:tavLst>
                                    </p:anim>
                                    <p:anim calcmode="lin" valueType="num">
                                      <p:cBhvr additive="base">
                                        <p:cTn id="25" dur="500" fill="hold"/>
                                        <p:tgtEl>
                                          <p:spTgt spid="13312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33129"/>
                                        </p:tgtEl>
                                        <p:attrNameLst>
                                          <p:attrName>style.visibility</p:attrName>
                                        </p:attrNameLst>
                                      </p:cBhvr>
                                      <p:to>
                                        <p:strVal val="visible"/>
                                      </p:to>
                                    </p:set>
                                    <p:anim calcmode="lin" valueType="num">
                                      <p:cBhvr additive="base">
                                        <p:cTn id="30" dur="500" fill="hold"/>
                                        <p:tgtEl>
                                          <p:spTgt spid="133129"/>
                                        </p:tgtEl>
                                        <p:attrNameLst>
                                          <p:attrName>ppt_x</p:attrName>
                                        </p:attrNameLst>
                                      </p:cBhvr>
                                      <p:tavLst>
                                        <p:tav tm="0">
                                          <p:val>
                                            <p:strVal val="#ppt_x"/>
                                          </p:val>
                                        </p:tav>
                                        <p:tav tm="100000">
                                          <p:val>
                                            <p:strVal val="#ppt_x"/>
                                          </p:val>
                                        </p:tav>
                                      </p:tavLst>
                                    </p:anim>
                                    <p:anim calcmode="lin" valueType="num">
                                      <p:cBhvr additive="base">
                                        <p:cTn id="31" dur="500" fill="hold"/>
                                        <p:tgtEl>
                                          <p:spTgt spid="133129"/>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33135"/>
                                        </p:tgtEl>
                                        <p:attrNameLst>
                                          <p:attrName>style.visibility</p:attrName>
                                        </p:attrNameLst>
                                      </p:cBhvr>
                                      <p:to>
                                        <p:strVal val="visible"/>
                                      </p:to>
                                    </p:set>
                                    <p:anim calcmode="lin" valueType="num">
                                      <p:cBhvr additive="base">
                                        <p:cTn id="36" dur="500" fill="hold"/>
                                        <p:tgtEl>
                                          <p:spTgt spid="133135"/>
                                        </p:tgtEl>
                                        <p:attrNameLst>
                                          <p:attrName>ppt_x</p:attrName>
                                        </p:attrNameLst>
                                      </p:cBhvr>
                                      <p:tavLst>
                                        <p:tav tm="0">
                                          <p:val>
                                            <p:strVal val="#ppt_x"/>
                                          </p:val>
                                        </p:tav>
                                        <p:tav tm="100000">
                                          <p:val>
                                            <p:strVal val="#ppt_x"/>
                                          </p:val>
                                        </p:tav>
                                      </p:tavLst>
                                    </p:anim>
                                    <p:anim calcmode="lin" valueType="num">
                                      <p:cBhvr additive="base">
                                        <p:cTn id="37" dur="500" fill="hold"/>
                                        <p:tgtEl>
                                          <p:spTgt spid="133135"/>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133133"/>
                                        </p:tgtEl>
                                        <p:attrNameLst>
                                          <p:attrName>style.visibility</p:attrName>
                                        </p:attrNameLst>
                                      </p:cBhvr>
                                      <p:to>
                                        <p:strVal val="visible"/>
                                      </p:to>
                                    </p:set>
                                    <p:anim calcmode="lin" valueType="num">
                                      <p:cBhvr additive="base">
                                        <p:cTn id="42" dur="500" fill="hold"/>
                                        <p:tgtEl>
                                          <p:spTgt spid="133133"/>
                                        </p:tgtEl>
                                        <p:attrNameLst>
                                          <p:attrName>ppt_x</p:attrName>
                                        </p:attrNameLst>
                                      </p:cBhvr>
                                      <p:tavLst>
                                        <p:tav tm="0">
                                          <p:val>
                                            <p:strVal val="#ppt_x"/>
                                          </p:val>
                                        </p:tav>
                                        <p:tav tm="100000">
                                          <p:val>
                                            <p:strVal val="#ppt_x"/>
                                          </p:val>
                                        </p:tav>
                                      </p:tavLst>
                                    </p:anim>
                                    <p:anim calcmode="lin" valueType="num">
                                      <p:cBhvr additive="base">
                                        <p:cTn id="43" dur="500" fill="hold"/>
                                        <p:tgtEl>
                                          <p:spTgt spid="133133"/>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133130"/>
                                        </p:tgtEl>
                                        <p:attrNameLst>
                                          <p:attrName>style.visibility</p:attrName>
                                        </p:attrNameLst>
                                      </p:cBhvr>
                                      <p:to>
                                        <p:strVal val="visible"/>
                                      </p:to>
                                    </p:set>
                                    <p:anim calcmode="lin" valueType="num">
                                      <p:cBhvr additive="base">
                                        <p:cTn id="48" dur="500" fill="hold"/>
                                        <p:tgtEl>
                                          <p:spTgt spid="133130"/>
                                        </p:tgtEl>
                                        <p:attrNameLst>
                                          <p:attrName>ppt_x</p:attrName>
                                        </p:attrNameLst>
                                      </p:cBhvr>
                                      <p:tavLst>
                                        <p:tav tm="0">
                                          <p:val>
                                            <p:strVal val="#ppt_x"/>
                                          </p:val>
                                        </p:tav>
                                        <p:tav tm="100000">
                                          <p:val>
                                            <p:strVal val="#ppt_x"/>
                                          </p:val>
                                        </p:tav>
                                      </p:tavLst>
                                    </p:anim>
                                    <p:anim calcmode="lin" valueType="num">
                                      <p:cBhvr additive="base">
                                        <p:cTn id="49" dur="500" fill="hold"/>
                                        <p:tgtEl>
                                          <p:spTgt spid="1331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utoUpdateAnimBg="0"/>
      <p:bldP spid="133124" grpId="0" animBg="1" autoUpdateAnimBg="0"/>
      <p:bldP spid="133127" grpId="0" animBg="1" autoUpdateAnimBg="0"/>
      <p:bldP spid="133129" grpId="0" animBg="1" autoUpdateAnimBg="0"/>
      <p:bldP spid="133130" grpId="0" animBg="1" autoUpdateAnimBg="0"/>
      <p:bldP spid="133133"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62" name="Picture 18"/>
          <p:cNvPicPr>
            <a:picLocks noChangeAspect="1" noChangeArrowheads="1"/>
          </p:cNvPicPr>
          <p:nvPr/>
        </p:nvPicPr>
        <p:blipFill>
          <a:blip r:embed="rId2" cstate="screen"/>
          <a:srcRect/>
          <a:stretch>
            <a:fillRect/>
          </a:stretch>
        </p:blipFill>
        <p:spPr bwMode="auto">
          <a:xfrm>
            <a:off x="2627313" y="1989138"/>
            <a:ext cx="6149975" cy="4592637"/>
          </a:xfrm>
          <a:prstGeom prst="rect">
            <a:avLst/>
          </a:prstGeom>
          <a:noFill/>
        </p:spPr>
      </p:pic>
      <p:sp>
        <p:nvSpPr>
          <p:cNvPr id="134146" name="Rectangle 2"/>
          <p:cNvSpPr>
            <a:spLocks noChangeArrowheads="1"/>
          </p:cNvSpPr>
          <p:nvPr/>
        </p:nvSpPr>
        <p:spPr bwMode="auto">
          <a:xfrm>
            <a:off x="2124075" y="404813"/>
            <a:ext cx="6696075" cy="792162"/>
          </a:xfrm>
          <a:prstGeom prst="rect">
            <a:avLst/>
          </a:prstGeom>
          <a:noFill/>
          <a:ln w="9525">
            <a:noFill/>
            <a:miter lim="800000"/>
            <a:headEnd/>
            <a:tailEnd/>
          </a:ln>
        </p:spPr>
        <p:txBody>
          <a:bodyPr anchor="b"/>
          <a:lstStyle/>
          <a:p>
            <a:pPr algn="ctr"/>
            <a:r>
              <a:rPr lang="es-ES" sz="4400" b="1">
                <a:solidFill>
                  <a:srgbClr val="000304"/>
                </a:solidFill>
                <a:effectLst>
                  <a:outerShdw blurRad="38100" dist="38100" dir="2700000" algn="tl">
                    <a:srgbClr val="C0C0C0"/>
                  </a:outerShdw>
                </a:effectLst>
              </a:rPr>
              <a:t> </a:t>
            </a:r>
            <a:r>
              <a:rPr lang="es-ES" sz="3000" b="1">
                <a:solidFill>
                  <a:srgbClr val="000304"/>
                </a:solidFill>
                <a:effectLst>
                  <a:outerShdw blurRad="38100" dist="38100" dir="2700000" algn="tl">
                    <a:srgbClr val="C0C0C0"/>
                  </a:outerShdw>
                </a:effectLst>
              </a:rPr>
              <a:t>ORGANIZACIÓN DEL TIEMPO…</a:t>
            </a:r>
          </a:p>
        </p:txBody>
      </p:sp>
      <p:sp>
        <p:nvSpPr>
          <p:cNvPr id="134147" name="Text Box 3"/>
          <p:cNvSpPr txBox="1">
            <a:spLocks noChangeArrowheads="1"/>
          </p:cNvSpPr>
          <p:nvPr/>
        </p:nvSpPr>
        <p:spPr bwMode="auto">
          <a:xfrm>
            <a:off x="2411413" y="1341438"/>
            <a:ext cx="6480175" cy="466725"/>
          </a:xfrm>
          <a:prstGeom prst="rect">
            <a:avLst/>
          </a:prstGeom>
          <a:noFill/>
          <a:ln w="9525">
            <a:solidFill>
              <a:schemeClr val="tx1"/>
            </a:solidFill>
            <a:miter lim="800000"/>
            <a:headEnd/>
            <a:tailEnd/>
          </a:ln>
          <a:effectLst/>
        </p:spPr>
        <p:txBody>
          <a:bodyPr>
            <a:spAutoFit/>
          </a:bodyPr>
          <a:lstStyle/>
          <a:p>
            <a:pPr algn="ctr"/>
            <a:r>
              <a:rPr lang="es-ES" sz="2400" b="1"/>
              <a:t>RELACIÓN TIEMPO/RENDIMIENTO:</a:t>
            </a:r>
          </a:p>
        </p:txBody>
      </p:sp>
      <p:sp>
        <p:nvSpPr>
          <p:cNvPr id="134155" name="Text Box 11"/>
          <p:cNvSpPr txBox="1">
            <a:spLocks noChangeArrowheads="1"/>
          </p:cNvSpPr>
          <p:nvPr/>
        </p:nvSpPr>
        <p:spPr bwMode="auto">
          <a:xfrm>
            <a:off x="3563938" y="4437063"/>
            <a:ext cx="5111750" cy="346075"/>
          </a:xfrm>
          <a:prstGeom prst="rect">
            <a:avLst/>
          </a:prstGeom>
          <a:noFill/>
          <a:ln w="9525">
            <a:solidFill>
              <a:schemeClr val="tx1"/>
            </a:solidFill>
            <a:miter lim="800000"/>
            <a:headEnd/>
            <a:tailEnd/>
          </a:ln>
          <a:effectLst/>
        </p:spPr>
        <p:txBody>
          <a:bodyPr>
            <a:spAutoFit/>
          </a:bodyPr>
          <a:lstStyle/>
          <a:p>
            <a:r>
              <a:rPr lang="es-ES" sz="1600" b="1"/>
              <a:t>MATERIAS DE DIFICULTAD MEDIA</a:t>
            </a:r>
          </a:p>
        </p:txBody>
      </p:sp>
      <p:sp>
        <p:nvSpPr>
          <p:cNvPr id="134157" name="Text Box 13"/>
          <p:cNvSpPr txBox="1">
            <a:spLocks noChangeArrowheads="1"/>
          </p:cNvSpPr>
          <p:nvPr/>
        </p:nvSpPr>
        <p:spPr bwMode="auto">
          <a:xfrm>
            <a:off x="3563938" y="4941888"/>
            <a:ext cx="5111750" cy="346075"/>
          </a:xfrm>
          <a:prstGeom prst="rect">
            <a:avLst/>
          </a:prstGeom>
          <a:noFill/>
          <a:ln w="9525">
            <a:solidFill>
              <a:schemeClr val="tx1"/>
            </a:solidFill>
            <a:miter lim="800000"/>
            <a:headEnd/>
            <a:tailEnd/>
          </a:ln>
          <a:effectLst/>
        </p:spPr>
        <p:txBody>
          <a:bodyPr>
            <a:spAutoFit/>
          </a:bodyPr>
          <a:lstStyle/>
          <a:p>
            <a:r>
              <a:rPr lang="es-ES" sz="1600" b="1"/>
              <a:t>MATERIAS DE MAYOR DIFICULTAD</a:t>
            </a:r>
          </a:p>
        </p:txBody>
      </p:sp>
      <p:sp>
        <p:nvSpPr>
          <p:cNvPr id="134158" name="Text Box 14"/>
          <p:cNvSpPr txBox="1">
            <a:spLocks noChangeArrowheads="1"/>
          </p:cNvSpPr>
          <p:nvPr/>
        </p:nvSpPr>
        <p:spPr bwMode="auto">
          <a:xfrm>
            <a:off x="3563938" y="5445125"/>
            <a:ext cx="5111750" cy="376238"/>
          </a:xfrm>
          <a:prstGeom prst="rect">
            <a:avLst/>
          </a:prstGeom>
          <a:noFill/>
          <a:ln w="9525">
            <a:solidFill>
              <a:schemeClr val="tx1"/>
            </a:solidFill>
            <a:miter lim="800000"/>
            <a:headEnd/>
            <a:tailEnd/>
          </a:ln>
          <a:effectLst/>
        </p:spPr>
        <p:txBody>
          <a:bodyPr>
            <a:spAutoFit/>
          </a:bodyPr>
          <a:lstStyle/>
          <a:p>
            <a:r>
              <a:rPr lang="es-ES" sz="1800" b="1"/>
              <a:t>MATERIAS DE BAJA DIFICULTAD</a:t>
            </a:r>
            <a:r>
              <a:rPr lang="es-ES" sz="1400" b="1"/>
              <a:t> </a:t>
            </a:r>
          </a:p>
        </p:txBody>
      </p:sp>
      <p:sp>
        <p:nvSpPr>
          <p:cNvPr id="134159" name="Text Box 15"/>
          <p:cNvSpPr txBox="1">
            <a:spLocks noChangeArrowheads="1"/>
          </p:cNvSpPr>
          <p:nvPr/>
        </p:nvSpPr>
        <p:spPr bwMode="auto">
          <a:xfrm>
            <a:off x="3563938" y="6021388"/>
            <a:ext cx="5111750" cy="346075"/>
          </a:xfrm>
          <a:prstGeom prst="rect">
            <a:avLst/>
          </a:prstGeom>
          <a:noFill/>
          <a:ln w="9525">
            <a:solidFill>
              <a:schemeClr val="tx1"/>
            </a:solidFill>
            <a:miter lim="800000"/>
            <a:headEnd/>
            <a:tailEnd/>
          </a:ln>
          <a:effectLst/>
        </p:spPr>
        <p:txBody>
          <a:bodyPr>
            <a:spAutoFit/>
          </a:bodyPr>
          <a:lstStyle/>
          <a:p>
            <a:r>
              <a:rPr lang="es-ES" sz="1600" b="1"/>
              <a:t>DESCANSOS</a:t>
            </a:r>
          </a:p>
        </p:txBody>
      </p:sp>
      <p:sp>
        <p:nvSpPr>
          <p:cNvPr id="134163" name="Line 19"/>
          <p:cNvSpPr>
            <a:spLocks noChangeShapeType="1"/>
          </p:cNvSpPr>
          <p:nvPr/>
        </p:nvSpPr>
        <p:spPr bwMode="auto">
          <a:xfrm>
            <a:off x="3203575" y="4652963"/>
            <a:ext cx="360363"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134164" name="Line 20"/>
          <p:cNvSpPr>
            <a:spLocks noChangeShapeType="1"/>
          </p:cNvSpPr>
          <p:nvPr/>
        </p:nvSpPr>
        <p:spPr bwMode="auto">
          <a:xfrm>
            <a:off x="3203575" y="5157788"/>
            <a:ext cx="360363"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134165" name="Line 21"/>
          <p:cNvSpPr>
            <a:spLocks noChangeShapeType="1"/>
          </p:cNvSpPr>
          <p:nvPr/>
        </p:nvSpPr>
        <p:spPr bwMode="auto">
          <a:xfrm>
            <a:off x="3203575" y="5661025"/>
            <a:ext cx="360363"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134166" name="Line 22"/>
          <p:cNvSpPr>
            <a:spLocks noChangeShapeType="1"/>
          </p:cNvSpPr>
          <p:nvPr/>
        </p:nvSpPr>
        <p:spPr bwMode="auto">
          <a:xfrm>
            <a:off x="3203575" y="6165850"/>
            <a:ext cx="360363"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134169" name="Text Box 25"/>
          <p:cNvSpPr txBox="1">
            <a:spLocks noChangeArrowheads="1"/>
          </p:cNvSpPr>
          <p:nvPr/>
        </p:nvSpPr>
        <p:spPr bwMode="auto">
          <a:xfrm>
            <a:off x="2555875" y="4005263"/>
            <a:ext cx="1295400" cy="336550"/>
          </a:xfrm>
          <a:prstGeom prst="rect">
            <a:avLst/>
          </a:prstGeom>
          <a:noFill/>
          <a:ln w="9525">
            <a:noFill/>
            <a:miter lim="800000"/>
            <a:headEnd/>
            <a:tailEnd/>
          </a:ln>
          <a:effectLst/>
        </p:spPr>
        <p:txBody>
          <a:bodyPr>
            <a:spAutoFit/>
          </a:bodyPr>
          <a:lstStyle/>
          <a:p>
            <a:r>
              <a:rPr lang="es-ES" sz="1600" b="1"/>
              <a:t>TIEMPO</a:t>
            </a:r>
          </a:p>
        </p:txBody>
      </p:sp>
      <p:sp>
        <p:nvSpPr>
          <p:cNvPr id="134170" name="Text Box 26"/>
          <p:cNvSpPr txBox="1">
            <a:spLocks noChangeArrowheads="1"/>
          </p:cNvSpPr>
          <p:nvPr/>
        </p:nvSpPr>
        <p:spPr bwMode="auto">
          <a:xfrm rot="16200000">
            <a:off x="1608137" y="2936876"/>
            <a:ext cx="1800225" cy="336550"/>
          </a:xfrm>
          <a:prstGeom prst="rect">
            <a:avLst/>
          </a:prstGeom>
          <a:noFill/>
          <a:ln w="9525">
            <a:noFill/>
            <a:miter lim="800000"/>
            <a:headEnd/>
            <a:tailEnd/>
          </a:ln>
          <a:effectLst/>
        </p:spPr>
        <p:txBody>
          <a:bodyPr>
            <a:spAutoFit/>
          </a:bodyPr>
          <a:lstStyle/>
          <a:p>
            <a:r>
              <a:rPr lang="es-ES" sz="1600" b="1"/>
              <a:t>RENDIMIENTO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blinds(vertical)">
                                      <p:cBhvr>
                                        <p:cTn id="7" dur="500"/>
                                        <p:tgtEl>
                                          <p:spTgt spid="134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34147"/>
                                        </p:tgtEl>
                                        <p:attrNameLst>
                                          <p:attrName>style.visibility</p:attrName>
                                        </p:attrNameLst>
                                      </p:cBhvr>
                                      <p:to>
                                        <p:strVal val="visible"/>
                                      </p:to>
                                    </p:set>
                                    <p:anim calcmode="lin" valueType="num">
                                      <p:cBhvr additive="base">
                                        <p:cTn id="12" dur="500" fill="hold"/>
                                        <p:tgtEl>
                                          <p:spTgt spid="134147"/>
                                        </p:tgtEl>
                                        <p:attrNameLst>
                                          <p:attrName>ppt_x</p:attrName>
                                        </p:attrNameLst>
                                      </p:cBhvr>
                                      <p:tavLst>
                                        <p:tav tm="0">
                                          <p:val>
                                            <p:strVal val="#ppt_x"/>
                                          </p:val>
                                        </p:tav>
                                        <p:tav tm="100000">
                                          <p:val>
                                            <p:strVal val="#ppt_x"/>
                                          </p:val>
                                        </p:tav>
                                      </p:tavLst>
                                    </p:anim>
                                    <p:anim calcmode="lin" valueType="num">
                                      <p:cBhvr additive="base">
                                        <p:cTn id="13" dur="500" fill="hold"/>
                                        <p:tgtEl>
                                          <p:spTgt spid="13414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34169"/>
                                        </p:tgtEl>
                                        <p:attrNameLst>
                                          <p:attrName>style.visibility</p:attrName>
                                        </p:attrNameLst>
                                      </p:cBhvr>
                                      <p:to>
                                        <p:strVal val="visible"/>
                                      </p:to>
                                    </p:set>
                                    <p:anim calcmode="lin" valueType="num">
                                      <p:cBhvr additive="base">
                                        <p:cTn id="18" dur="500" fill="hold"/>
                                        <p:tgtEl>
                                          <p:spTgt spid="134169"/>
                                        </p:tgtEl>
                                        <p:attrNameLst>
                                          <p:attrName>ppt_x</p:attrName>
                                        </p:attrNameLst>
                                      </p:cBhvr>
                                      <p:tavLst>
                                        <p:tav tm="0">
                                          <p:val>
                                            <p:strVal val="#ppt_x"/>
                                          </p:val>
                                        </p:tav>
                                        <p:tav tm="100000">
                                          <p:val>
                                            <p:strVal val="#ppt_x"/>
                                          </p:val>
                                        </p:tav>
                                      </p:tavLst>
                                    </p:anim>
                                    <p:anim calcmode="lin" valueType="num">
                                      <p:cBhvr additive="base">
                                        <p:cTn id="19" dur="500" fill="hold"/>
                                        <p:tgtEl>
                                          <p:spTgt spid="13416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34170"/>
                                        </p:tgtEl>
                                        <p:attrNameLst>
                                          <p:attrName>style.visibility</p:attrName>
                                        </p:attrNameLst>
                                      </p:cBhvr>
                                      <p:to>
                                        <p:strVal val="visible"/>
                                      </p:to>
                                    </p:set>
                                    <p:anim calcmode="lin" valueType="num">
                                      <p:cBhvr additive="base">
                                        <p:cTn id="24" dur="500" fill="hold"/>
                                        <p:tgtEl>
                                          <p:spTgt spid="134170"/>
                                        </p:tgtEl>
                                        <p:attrNameLst>
                                          <p:attrName>ppt_x</p:attrName>
                                        </p:attrNameLst>
                                      </p:cBhvr>
                                      <p:tavLst>
                                        <p:tav tm="0">
                                          <p:val>
                                            <p:strVal val="#ppt_x"/>
                                          </p:val>
                                        </p:tav>
                                        <p:tav tm="100000">
                                          <p:val>
                                            <p:strVal val="#ppt_x"/>
                                          </p:val>
                                        </p:tav>
                                      </p:tavLst>
                                    </p:anim>
                                    <p:anim calcmode="lin" valueType="num">
                                      <p:cBhvr additive="base">
                                        <p:cTn id="25" dur="500" fill="hold"/>
                                        <p:tgtEl>
                                          <p:spTgt spid="134170"/>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34155"/>
                                        </p:tgtEl>
                                        <p:attrNameLst>
                                          <p:attrName>style.visibility</p:attrName>
                                        </p:attrNameLst>
                                      </p:cBhvr>
                                      <p:to>
                                        <p:strVal val="visible"/>
                                      </p:to>
                                    </p:set>
                                    <p:anim calcmode="lin" valueType="num">
                                      <p:cBhvr additive="base">
                                        <p:cTn id="30" dur="500" fill="hold"/>
                                        <p:tgtEl>
                                          <p:spTgt spid="134155"/>
                                        </p:tgtEl>
                                        <p:attrNameLst>
                                          <p:attrName>ppt_x</p:attrName>
                                        </p:attrNameLst>
                                      </p:cBhvr>
                                      <p:tavLst>
                                        <p:tav tm="0">
                                          <p:val>
                                            <p:strVal val="#ppt_x"/>
                                          </p:val>
                                        </p:tav>
                                        <p:tav tm="100000">
                                          <p:val>
                                            <p:strVal val="#ppt_x"/>
                                          </p:val>
                                        </p:tav>
                                      </p:tavLst>
                                    </p:anim>
                                    <p:anim calcmode="lin" valueType="num">
                                      <p:cBhvr additive="base">
                                        <p:cTn id="31" dur="500" fill="hold"/>
                                        <p:tgtEl>
                                          <p:spTgt spid="13415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34157"/>
                                        </p:tgtEl>
                                        <p:attrNameLst>
                                          <p:attrName>style.visibility</p:attrName>
                                        </p:attrNameLst>
                                      </p:cBhvr>
                                      <p:to>
                                        <p:strVal val="visible"/>
                                      </p:to>
                                    </p:set>
                                    <p:anim calcmode="lin" valueType="num">
                                      <p:cBhvr additive="base">
                                        <p:cTn id="36" dur="500" fill="hold"/>
                                        <p:tgtEl>
                                          <p:spTgt spid="134157"/>
                                        </p:tgtEl>
                                        <p:attrNameLst>
                                          <p:attrName>ppt_x</p:attrName>
                                        </p:attrNameLst>
                                      </p:cBhvr>
                                      <p:tavLst>
                                        <p:tav tm="0">
                                          <p:val>
                                            <p:strVal val="#ppt_x"/>
                                          </p:val>
                                        </p:tav>
                                        <p:tav tm="100000">
                                          <p:val>
                                            <p:strVal val="#ppt_x"/>
                                          </p:val>
                                        </p:tav>
                                      </p:tavLst>
                                    </p:anim>
                                    <p:anim calcmode="lin" valueType="num">
                                      <p:cBhvr additive="base">
                                        <p:cTn id="37" dur="500" fill="hold"/>
                                        <p:tgtEl>
                                          <p:spTgt spid="13415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134158"/>
                                        </p:tgtEl>
                                        <p:attrNameLst>
                                          <p:attrName>style.visibility</p:attrName>
                                        </p:attrNameLst>
                                      </p:cBhvr>
                                      <p:to>
                                        <p:strVal val="visible"/>
                                      </p:to>
                                    </p:set>
                                    <p:anim calcmode="lin" valueType="num">
                                      <p:cBhvr additive="base">
                                        <p:cTn id="42" dur="500" fill="hold"/>
                                        <p:tgtEl>
                                          <p:spTgt spid="134158"/>
                                        </p:tgtEl>
                                        <p:attrNameLst>
                                          <p:attrName>ppt_x</p:attrName>
                                        </p:attrNameLst>
                                      </p:cBhvr>
                                      <p:tavLst>
                                        <p:tav tm="0">
                                          <p:val>
                                            <p:strVal val="#ppt_x"/>
                                          </p:val>
                                        </p:tav>
                                        <p:tav tm="100000">
                                          <p:val>
                                            <p:strVal val="#ppt_x"/>
                                          </p:val>
                                        </p:tav>
                                      </p:tavLst>
                                    </p:anim>
                                    <p:anim calcmode="lin" valueType="num">
                                      <p:cBhvr additive="base">
                                        <p:cTn id="43" dur="500" fill="hold"/>
                                        <p:tgtEl>
                                          <p:spTgt spid="134158"/>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134159"/>
                                        </p:tgtEl>
                                        <p:attrNameLst>
                                          <p:attrName>style.visibility</p:attrName>
                                        </p:attrNameLst>
                                      </p:cBhvr>
                                      <p:to>
                                        <p:strVal val="visible"/>
                                      </p:to>
                                    </p:set>
                                    <p:anim calcmode="lin" valueType="num">
                                      <p:cBhvr additive="base">
                                        <p:cTn id="48" dur="500" fill="hold"/>
                                        <p:tgtEl>
                                          <p:spTgt spid="134159"/>
                                        </p:tgtEl>
                                        <p:attrNameLst>
                                          <p:attrName>ppt_x</p:attrName>
                                        </p:attrNameLst>
                                      </p:cBhvr>
                                      <p:tavLst>
                                        <p:tav tm="0">
                                          <p:val>
                                            <p:strVal val="#ppt_x"/>
                                          </p:val>
                                        </p:tav>
                                        <p:tav tm="100000">
                                          <p:val>
                                            <p:strVal val="#ppt_x"/>
                                          </p:val>
                                        </p:tav>
                                      </p:tavLst>
                                    </p:anim>
                                    <p:anim calcmode="lin" valueType="num">
                                      <p:cBhvr additive="base">
                                        <p:cTn id="49" dur="500" fill="hold"/>
                                        <p:tgtEl>
                                          <p:spTgt spid="1341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utoUpdateAnimBg="0"/>
      <p:bldP spid="134147" grpId="0" animBg="1" autoUpdateAnimBg="0"/>
      <p:bldP spid="134155" grpId="0" animBg="1" autoUpdateAnimBg="0"/>
      <p:bldP spid="134157" grpId="0" animBg="1" autoUpdateAnimBg="0"/>
      <p:bldP spid="134158" grpId="0" animBg="1" autoUpdateAnimBg="0"/>
      <p:bldP spid="134159" grpId="0" animBg="1" autoUpdateAnimBg="0"/>
      <p:bldP spid="134169" grpId="0" autoUpdateAnimBg="0"/>
      <p:bldP spid="13417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2124075" y="188913"/>
            <a:ext cx="6696075" cy="792162"/>
          </a:xfrm>
          <a:prstGeom prst="rect">
            <a:avLst/>
          </a:prstGeom>
          <a:noFill/>
          <a:ln w="9525">
            <a:noFill/>
            <a:miter lim="800000"/>
            <a:headEnd/>
            <a:tailEnd/>
          </a:ln>
        </p:spPr>
        <p:txBody>
          <a:bodyPr anchor="b"/>
          <a:lstStyle/>
          <a:p>
            <a:pPr algn="ctr"/>
            <a:r>
              <a:rPr lang="es-ES" sz="4400" b="1">
                <a:solidFill>
                  <a:srgbClr val="000304"/>
                </a:solidFill>
                <a:effectLst>
                  <a:outerShdw blurRad="38100" dist="38100" dir="2700000" algn="tl">
                    <a:srgbClr val="C0C0C0"/>
                  </a:outerShdw>
                </a:effectLst>
              </a:rPr>
              <a:t> </a:t>
            </a:r>
            <a:r>
              <a:rPr lang="es-ES" sz="3000" b="1">
                <a:solidFill>
                  <a:srgbClr val="000304"/>
                </a:solidFill>
                <a:effectLst>
                  <a:outerShdw blurRad="38100" dist="38100" dir="2700000" algn="tl">
                    <a:srgbClr val="C0C0C0"/>
                  </a:outerShdw>
                </a:effectLst>
              </a:rPr>
              <a:t>ORGANIZACIÓN DEL TIEMPO…</a:t>
            </a:r>
          </a:p>
        </p:txBody>
      </p:sp>
      <p:sp>
        <p:nvSpPr>
          <p:cNvPr id="136203" name="Rectangle 11"/>
          <p:cNvSpPr>
            <a:spLocks noChangeArrowheads="1"/>
          </p:cNvSpPr>
          <p:nvPr/>
        </p:nvSpPr>
        <p:spPr bwMode="auto">
          <a:xfrm>
            <a:off x="3352800" y="1295400"/>
            <a:ext cx="4267200" cy="396875"/>
          </a:xfrm>
          <a:prstGeom prst="rect">
            <a:avLst/>
          </a:prstGeom>
          <a:noFill/>
          <a:ln w="9525">
            <a:noFill/>
            <a:miter lim="800000"/>
            <a:headEnd/>
            <a:tailEnd/>
          </a:ln>
          <a:effectLst/>
        </p:spPr>
        <p:txBody>
          <a:bodyPr>
            <a:spAutoFit/>
          </a:bodyPr>
          <a:lstStyle/>
          <a:p>
            <a:pPr algn="ctr"/>
            <a:r>
              <a:rPr lang="es-ES" sz="2000" b="1" u="sng">
                <a:latin typeface="Arial" charset="0"/>
                <a:cs typeface="Times New Roman" pitchFamily="18" charset="0"/>
              </a:rPr>
              <a:t>Mi horario de estudio</a:t>
            </a:r>
            <a:endParaRPr lang="es-ES" sz="1800">
              <a:latin typeface="Arial" charset="0"/>
            </a:endParaRPr>
          </a:p>
        </p:txBody>
      </p:sp>
      <p:sp>
        <p:nvSpPr>
          <p:cNvPr id="136202" name="WordArt 10"/>
          <p:cNvSpPr>
            <a:spLocks noChangeArrowheads="1" noChangeShapeType="1" noTextEdit="1"/>
          </p:cNvSpPr>
          <p:nvPr/>
        </p:nvSpPr>
        <p:spPr bwMode="auto">
          <a:xfrm>
            <a:off x="7308850" y="2276475"/>
            <a:ext cx="1511300" cy="685800"/>
          </a:xfrm>
          <a:prstGeom prst="rect">
            <a:avLst/>
          </a:prstGeom>
        </p:spPr>
        <p:txBody>
          <a:bodyPr wrap="none" fromWordArt="1">
            <a:prstTxWarp prst="textDeflate">
              <a:avLst>
                <a:gd name="adj" fmla="val 26227"/>
              </a:avLst>
            </a:prstTxWarp>
          </a:bodyPr>
          <a:lstStyle/>
          <a:p>
            <a:pPr algn="ctr"/>
            <a:r>
              <a:rPr lang="es-ES" sz="3600" kern="10">
                <a:ln w="9525">
                  <a:solidFill>
                    <a:srgbClr val="000000"/>
                  </a:solidFill>
                  <a:round/>
                  <a:headEnd/>
                  <a:tailEnd/>
                </a:ln>
                <a:solidFill>
                  <a:srgbClr val="0000FF"/>
                </a:solidFill>
                <a:latin typeface="Impact"/>
              </a:rPr>
              <a:t>Recuerda:</a:t>
            </a:r>
          </a:p>
        </p:txBody>
      </p:sp>
      <p:sp>
        <p:nvSpPr>
          <p:cNvPr id="136315" name="Rectangle 123"/>
          <p:cNvSpPr>
            <a:spLocks noChangeArrowheads="1"/>
          </p:cNvSpPr>
          <p:nvPr/>
        </p:nvSpPr>
        <p:spPr bwMode="auto">
          <a:xfrm>
            <a:off x="2438400" y="5562600"/>
            <a:ext cx="6477000" cy="611188"/>
          </a:xfrm>
          <a:prstGeom prst="rect">
            <a:avLst/>
          </a:prstGeom>
          <a:noFill/>
          <a:ln w="9525">
            <a:noFill/>
            <a:miter lim="800000"/>
            <a:headEnd/>
            <a:tailEnd/>
          </a:ln>
          <a:effectLst/>
        </p:spPr>
        <p:txBody>
          <a:bodyPr>
            <a:spAutoFit/>
          </a:bodyPr>
          <a:lstStyle/>
          <a:p>
            <a:pPr algn="ctr"/>
            <a:r>
              <a:rPr lang="es-ES" sz="1600">
                <a:cs typeface="Times New Roman" pitchFamily="18" charset="0"/>
              </a:rPr>
              <a:t>Mi firma				</a:t>
            </a:r>
            <a:r>
              <a:rPr lang="es-ES_tradnl" sz="1600">
                <a:cs typeface="Times New Roman" pitchFamily="18" charset="0"/>
              </a:rPr>
              <a:t>      </a:t>
            </a:r>
            <a:r>
              <a:rPr lang="es-ES" sz="1600">
                <a:cs typeface="Times New Roman" pitchFamily="18" charset="0"/>
              </a:rPr>
              <a:t>La firma de mis padres</a:t>
            </a:r>
            <a:endParaRPr lang="es-ES" sz="1200">
              <a:cs typeface="Times New Roman" pitchFamily="18" charset="0"/>
            </a:endParaRPr>
          </a:p>
          <a:p>
            <a:pPr eaLnBrk="0" hangingPunct="0"/>
            <a:endParaRPr lang="es-ES" sz="1800">
              <a:latin typeface="Arial" charset="0"/>
            </a:endParaRPr>
          </a:p>
        </p:txBody>
      </p:sp>
      <p:grpSp>
        <p:nvGrpSpPr>
          <p:cNvPr id="136427" name="Group 235"/>
          <p:cNvGrpSpPr>
            <a:grpSpLocks/>
          </p:cNvGrpSpPr>
          <p:nvPr/>
        </p:nvGrpSpPr>
        <p:grpSpPr bwMode="auto">
          <a:xfrm>
            <a:off x="2411413" y="2133600"/>
            <a:ext cx="6477000" cy="3352800"/>
            <a:chOff x="-3" y="-3"/>
            <a:chExt cx="6458" cy="4630"/>
          </a:xfrm>
        </p:grpSpPr>
        <p:grpSp>
          <p:nvGrpSpPr>
            <p:cNvPr id="136425" name="Group 233"/>
            <p:cNvGrpSpPr>
              <a:grpSpLocks/>
            </p:cNvGrpSpPr>
            <p:nvPr/>
          </p:nvGrpSpPr>
          <p:grpSpPr bwMode="auto">
            <a:xfrm>
              <a:off x="0" y="0"/>
              <a:ext cx="6452" cy="4624"/>
              <a:chOff x="0" y="0"/>
              <a:chExt cx="6452" cy="4624"/>
            </a:xfrm>
          </p:grpSpPr>
          <p:grpSp>
            <p:nvGrpSpPr>
              <p:cNvPr id="136354" name="Group 162"/>
              <p:cNvGrpSpPr>
                <a:grpSpLocks/>
              </p:cNvGrpSpPr>
              <p:nvPr/>
            </p:nvGrpSpPr>
            <p:grpSpPr bwMode="auto">
              <a:xfrm>
                <a:off x="0" y="0"/>
                <a:ext cx="372" cy="1101"/>
                <a:chOff x="0" y="0"/>
                <a:chExt cx="372" cy="1101"/>
              </a:xfrm>
            </p:grpSpPr>
            <p:sp>
              <p:nvSpPr>
                <p:cNvPr id="136317" name="Rectangle 125"/>
                <p:cNvSpPr>
                  <a:spLocks noChangeArrowheads="1"/>
                </p:cNvSpPr>
                <p:nvPr/>
              </p:nvSpPr>
              <p:spPr bwMode="auto">
                <a:xfrm>
                  <a:off x="28" y="0"/>
                  <a:ext cx="316" cy="1101"/>
                </a:xfrm>
                <a:prstGeom prst="rect">
                  <a:avLst/>
                </a:prstGeom>
                <a:noFill/>
                <a:ln w="9525">
                  <a:noFill/>
                  <a:miter lim="800000"/>
                  <a:headEnd/>
                  <a:tailEnd/>
                </a:ln>
                <a:effectLst/>
              </p:spPr>
              <p:txBody>
                <a:bodyPr/>
                <a:lstStyle/>
                <a:p>
                  <a:pPr algn="ctr"/>
                  <a:r>
                    <a:rPr lang="es-ES" sz="1200">
                      <a:latin typeface="Arial" charset="0"/>
                      <a:cs typeface="Times New Roman" pitchFamily="18" charset="0"/>
                    </a:rPr>
                    <a:t> </a:t>
                  </a:r>
                </a:p>
                <a:p>
                  <a:pPr algn="ctr" eaLnBrk="0" hangingPunct="0"/>
                  <a:r>
                    <a:rPr lang="es-ES" sz="1200">
                      <a:latin typeface="Arial" charset="0"/>
                      <a:cs typeface="Times New Roman" pitchFamily="18" charset="0"/>
                    </a:rPr>
                    <a:t> </a:t>
                  </a:r>
                </a:p>
                <a:p>
                  <a:pPr algn="ctr" eaLnBrk="0" hangingPunct="0"/>
                  <a:endParaRPr lang="es-ES" sz="1800">
                    <a:latin typeface="Arial" charset="0"/>
                  </a:endParaRPr>
                </a:p>
              </p:txBody>
            </p:sp>
            <p:sp>
              <p:nvSpPr>
                <p:cNvPr id="136353" name="Rectangle 161"/>
                <p:cNvSpPr>
                  <a:spLocks noChangeArrowheads="1"/>
                </p:cNvSpPr>
                <p:nvPr/>
              </p:nvSpPr>
              <p:spPr bwMode="auto">
                <a:xfrm>
                  <a:off x="0" y="0"/>
                  <a:ext cx="372" cy="1101"/>
                </a:xfrm>
                <a:prstGeom prst="rect">
                  <a:avLst/>
                </a:prstGeom>
                <a:noFill/>
                <a:ln w="7">
                  <a:solidFill>
                    <a:srgbClr val="A0A0A0"/>
                  </a:solidFill>
                  <a:miter lim="800000"/>
                  <a:headEnd/>
                  <a:tailEnd/>
                </a:ln>
                <a:effectLst/>
              </p:spPr>
              <p:txBody>
                <a:bodyPr wrap="none"/>
                <a:lstStyle/>
                <a:p>
                  <a:endParaRPr lang="es-ES"/>
                </a:p>
              </p:txBody>
            </p:sp>
          </p:grpSp>
          <p:grpSp>
            <p:nvGrpSpPr>
              <p:cNvPr id="136356" name="Group 164"/>
              <p:cNvGrpSpPr>
                <a:grpSpLocks/>
              </p:cNvGrpSpPr>
              <p:nvPr/>
            </p:nvGrpSpPr>
            <p:grpSpPr bwMode="auto">
              <a:xfrm>
                <a:off x="372" y="0"/>
                <a:ext cx="776" cy="1101"/>
                <a:chOff x="372" y="0"/>
                <a:chExt cx="776" cy="1101"/>
              </a:xfrm>
            </p:grpSpPr>
            <p:sp>
              <p:nvSpPr>
                <p:cNvPr id="136318" name="Rectangle 126"/>
                <p:cNvSpPr>
                  <a:spLocks noChangeArrowheads="1"/>
                </p:cNvSpPr>
                <p:nvPr/>
              </p:nvSpPr>
              <p:spPr bwMode="auto">
                <a:xfrm>
                  <a:off x="400" y="0"/>
                  <a:ext cx="720" cy="1101"/>
                </a:xfrm>
                <a:prstGeom prst="rect">
                  <a:avLst/>
                </a:prstGeom>
                <a:noFill/>
                <a:ln w="9525">
                  <a:noFill/>
                  <a:miter lim="800000"/>
                  <a:headEnd/>
                  <a:tailEnd/>
                </a:ln>
                <a:effectLst/>
              </p:spPr>
              <p:txBody>
                <a:bodyPr anchor="ctr"/>
                <a:lstStyle/>
                <a:p>
                  <a:pPr algn="ctr"/>
                  <a:r>
                    <a:rPr lang="es-ES" sz="800" b="1">
                      <a:latin typeface="Arial" charset="0"/>
                      <a:cs typeface="Times New Roman" pitchFamily="18" charset="0"/>
                    </a:rPr>
                    <a:t>LUNES</a:t>
                  </a:r>
                  <a:endParaRPr lang="es-ES" sz="800">
                    <a:latin typeface="Arial" charset="0"/>
                    <a:cs typeface="Times New Roman" pitchFamily="18" charset="0"/>
                  </a:endParaRPr>
                </a:p>
                <a:p>
                  <a:pPr algn="ctr" eaLnBrk="0" hangingPunct="0"/>
                  <a:endParaRPr lang="es-ES" sz="800">
                    <a:latin typeface="Arial" charset="0"/>
                  </a:endParaRPr>
                </a:p>
              </p:txBody>
            </p:sp>
            <p:sp>
              <p:nvSpPr>
                <p:cNvPr id="136355" name="Rectangle 163"/>
                <p:cNvSpPr>
                  <a:spLocks noChangeArrowheads="1"/>
                </p:cNvSpPr>
                <p:nvPr/>
              </p:nvSpPr>
              <p:spPr bwMode="auto">
                <a:xfrm>
                  <a:off x="372" y="0"/>
                  <a:ext cx="776" cy="1101"/>
                </a:xfrm>
                <a:prstGeom prst="rect">
                  <a:avLst/>
                </a:prstGeom>
                <a:noFill/>
                <a:ln w="7">
                  <a:solidFill>
                    <a:srgbClr val="A0A0A0"/>
                  </a:solidFill>
                  <a:miter lim="800000"/>
                  <a:headEnd/>
                  <a:tailEnd/>
                </a:ln>
                <a:effectLst/>
              </p:spPr>
              <p:txBody>
                <a:bodyPr wrap="none"/>
                <a:lstStyle/>
                <a:p>
                  <a:endParaRPr lang="es-ES"/>
                </a:p>
              </p:txBody>
            </p:sp>
          </p:grpSp>
          <p:grpSp>
            <p:nvGrpSpPr>
              <p:cNvPr id="136358" name="Group 166"/>
              <p:cNvGrpSpPr>
                <a:grpSpLocks/>
              </p:cNvGrpSpPr>
              <p:nvPr/>
            </p:nvGrpSpPr>
            <p:grpSpPr bwMode="auto">
              <a:xfrm>
                <a:off x="1148" y="0"/>
                <a:ext cx="776" cy="1101"/>
                <a:chOff x="1148" y="0"/>
                <a:chExt cx="776" cy="1101"/>
              </a:xfrm>
            </p:grpSpPr>
            <p:sp>
              <p:nvSpPr>
                <p:cNvPr id="136319" name="Rectangle 127"/>
                <p:cNvSpPr>
                  <a:spLocks noChangeArrowheads="1"/>
                </p:cNvSpPr>
                <p:nvPr/>
              </p:nvSpPr>
              <p:spPr bwMode="auto">
                <a:xfrm>
                  <a:off x="1176" y="0"/>
                  <a:ext cx="720" cy="1101"/>
                </a:xfrm>
                <a:prstGeom prst="rect">
                  <a:avLst/>
                </a:prstGeom>
                <a:noFill/>
                <a:ln w="9525">
                  <a:noFill/>
                  <a:miter lim="800000"/>
                  <a:headEnd/>
                  <a:tailEnd/>
                </a:ln>
                <a:effectLst/>
              </p:spPr>
              <p:txBody>
                <a:bodyPr anchor="ctr"/>
                <a:lstStyle/>
                <a:p>
                  <a:pPr algn="ctr"/>
                  <a:r>
                    <a:rPr lang="es-ES" sz="800" b="1">
                      <a:latin typeface="Arial" charset="0"/>
                      <a:cs typeface="Times New Roman" pitchFamily="18" charset="0"/>
                    </a:rPr>
                    <a:t>MARTES</a:t>
                  </a:r>
                  <a:endParaRPr lang="es-ES" sz="800">
                    <a:latin typeface="Arial" charset="0"/>
                    <a:cs typeface="Times New Roman" pitchFamily="18" charset="0"/>
                  </a:endParaRPr>
                </a:p>
                <a:p>
                  <a:pPr algn="ctr" eaLnBrk="0" hangingPunct="0"/>
                  <a:endParaRPr lang="es-ES" sz="800">
                    <a:latin typeface="Arial" charset="0"/>
                  </a:endParaRPr>
                </a:p>
              </p:txBody>
            </p:sp>
            <p:sp>
              <p:nvSpPr>
                <p:cNvPr id="136357" name="Rectangle 165"/>
                <p:cNvSpPr>
                  <a:spLocks noChangeArrowheads="1"/>
                </p:cNvSpPr>
                <p:nvPr/>
              </p:nvSpPr>
              <p:spPr bwMode="auto">
                <a:xfrm>
                  <a:off x="1148" y="0"/>
                  <a:ext cx="776" cy="1101"/>
                </a:xfrm>
                <a:prstGeom prst="rect">
                  <a:avLst/>
                </a:prstGeom>
                <a:noFill/>
                <a:ln w="7">
                  <a:solidFill>
                    <a:srgbClr val="A0A0A0"/>
                  </a:solidFill>
                  <a:miter lim="800000"/>
                  <a:headEnd/>
                  <a:tailEnd/>
                </a:ln>
                <a:effectLst/>
              </p:spPr>
              <p:txBody>
                <a:bodyPr wrap="none"/>
                <a:lstStyle/>
                <a:p>
                  <a:endParaRPr lang="es-ES"/>
                </a:p>
              </p:txBody>
            </p:sp>
          </p:grpSp>
          <p:grpSp>
            <p:nvGrpSpPr>
              <p:cNvPr id="136360" name="Group 168"/>
              <p:cNvGrpSpPr>
                <a:grpSpLocks/>
              </p:cNvGrpSpPr>
              <p:nvPr/>
            </p:nvGrpSpPr>
            <p:grpSpPr bwMode="auto">
              <a:xfrm>
                <a:off x="1924" y="0"/>
                <a:ext cx="776" cy="1101"/>
                <a:chOff x="1924" y="0"/>
                <a:chExt cx="776" cy="1101"/>
              </a:xfrm>
            </p:grpSpPr>
            <p:sp>
              <p:nvSpPr>
                <p:cNvPr id="136320" name="Rectangle 128"/>
                <p:cNvSpPr>
                  <a:spLocks noChangeArrowheads="1"/>
                </p:cNvSpPr>
                <p:nvPr/>
              </p:nvSpPr>
              <p:spPr bwMode="auto">
                <a:xfrm>
                  <a:off x="1952" y="0"/>
                  <a:ext cx="720" cy="1101"/>
                </a:xfrm>
                <a:prstGeom prst="rect">
                  <a:avLst/>
                </a:prstGeom>
                <a:noFill/>
                <a:ln w="9525">
                  <a:noFill/>
                  <a:miter lim="800000"/>
                  <a:headEnd/>
                  <a:tailEnd/>
                </a:ln>
                <a:effectLst/>
              </p:spPr>
              <p:txBody>
                <a:bodyPr anchor="ctr"/>
                <a:lstStyle/>
                <a:p>
                  <a:r>
                    <a:rPr lang="es-ES" b="1">
                      <a:latin typeface="Arial" charset="0"/>
                      <a:cs typeface="Times New Roman" pitchFamily="18" charset="0"/>
                    </a:rPr>
                    <a:t>MIÉRCOLES</a:t>
                  </a:r>
                  <a:endParaRPr lang="es-ES">
                    <a:latin typeface="Arial" charset="0"/>
                    <a:cs typeface="Times New Roman" pitchFamily="18" charset="0"/>
                  </a:endParaRPr>
                </a:p>
                <a:p>
                  <a:pPr eaLnBrk="0" hangingPunct="0"/>
                  <a:endParaRPr lang="es-ES">
                    <a:latin typeface="Arial" charset="0"/>
                  </a:endParaRPr>
                </a:p>
              </p:txBody>
            </p:sp>
            <p:sp>
              <p:nvSpPr>
                <p:cNvPr id="136359" name="Rectangle 167"/>
                <p:cNvSpPr>
                  <a:spLocks noChangeArrowheads="1"/>
                </p:cNvSpPr>
                <p:nvPr/>
              </p:nvSpPr>
              <p:spPr bwMode="auto">
                <a:xfrm>
                  <a:off x="1924" y="0"/>
                  <a:ext cx="776" cy="1101"/>
                </a:xfrm>
                <a:prstGeom prst="rect">
                  <a:avLst/>
                </a:prstGeom>
                <a:noFill/>
                <a:ln w="7">
                  <a:solidFill>
                    <a:srgbClr val="A0A0A0"/>
                  </a:solidFill>
                  <a:miter lim="800000"/>
                  <a:headEnd/>
                  <a:tailEnd/>
                </a:ln>
                <a:effectLst/>
              </p:spPr>
              <p:txBody>
                <a:bodyPr wrap="none"/>
                <a:lstStyle/>
                <a:p>
                  <a:endParaRPr lang="es-ES"/>
                </a:p>
              </p:txBody>
            </p:sp>
          </p:grpSp>
          <p:grpSp>
            <p:nvGrpSpPr>
              <p:cNvPr id="136362" name="Group 170"/>
              <p:cNvGrpSpPr>
                <a:grpSpLocks/>
              </p:cNvGrpSpPr>
              <p:nvPr/>
            </p:nvGrpSpPr>
            <p:grpSpPr bwMode="auto">
              <a:xfrm>
                <a:off x="2700" y="0"/>
                <a:ext cx="704" cy="1101"/>
                <a:chOff x="2700" y="0"/>
                <a:chExt cx="704" cy="1101"/>
              </a:xfrm>
            </p:grpSpPr>
            <p:sp>
              <p:nvSpPr>
                <p:cNvPr id="136321" name="Rectangle 129"/>
                <p:cNvSpPr>
                  <a:spLocks noChangeArrowheads="1"/>
                </p:cNvSpPr>
                <p:nvPr/>
              </p:nvSpPr>
              <p:spPr bwMode="auto">
                <a:xfrm>
                  <a:off x="2728" y="0"/>
                  <a:ext cx="648" cy="1101"/>
                </a:xfrm>
                <a:prstGeom prst="rect">
                  <a:avLst/>
                </a:prstGeom>
                <a:noFill/>
                <a:ln w="9525">
                  <a:noFill/>
                  <a:miter lim="800000"/>
                  <a:headEnd/>
                  <a:tailEnd/>
                </a:ln>
                <a:effectLst/>
              </p:spPr>
              <p:txBody>
                <a:bodyPr anchor="ctr"/>
                <a:lstStyle/>
                <a:p>
                  <a:pPr algn="ctr"/>
                  <a:r>
                    <a:rPr lang="es-ES" sz="800" b="1">
                      <a:latin typeface="Arial" charset="0"/>
                      <a:cs typeface="Times New Roman" pitchFamily="18" charset="0"/>
                    </a:rPr>
                    <a:t>JUEVES</a:t>
                  </a:r>
                  <a:endParaRPr lang="es-ES" sz="800">
                    <a:latin typeface="Arial" charset="0"/>
                    <a:cs typeface="Times New Roman" pitchFamily="18" charset="0"/>
                  </a:endParaRPr>
                </a:p>
                <a:p>
                  <a:pPr algn="ctr" eaLnBrk="0" hangingPunct="0"/>
                  <a:endParaRPr lang="es-ES" sz="800">
                    <a:latin typeface="Arial" charset="0"/>
                  </a:endParaRPr>
                </a:p>
              </p:txBody>
            </p:sp>
            <p:sp>
              <p:nvSpPr>
                <p:cNvPr id="136361" name="Rectangle 169"/>
                <p:cNvSpPr>
                  <a:spLocks noChangeArrowheads="1"/>
                </p:cNvSpPr>
                <p:nvPr/>
              </p:nvSpPr>
              <p:spPr bwMode="auto">
                <a:xfrm>
                  <a:off x="2700" y="0"/>
                  <a:ext cx="704" cy="1101"/>
                </a:xfrm>
                <a:prstGeom prst="rect">
                  <a:avLst/>
                </a:prstGeom>
                <a:noFill/>
                <a:ln w="7">
                  <a:solidFill>
                    <a:srgbClr val="A0A0A0"/>
                  </a:solidFill>
                  <a:miter lim="800000"/>
                  <a:headEnd/>
                  <a:tailEnd/>
                </a:ln>
                <a:effectLst/>
              </p:spPr>
              <p:txBody>
                <a:bodyPr wrap="none"/>
                <a:lstStyle/>
                <a:p>
                  <a:endParaRPr lang="es-ES"/>
                </a:p>
              </p:txBody>
            </p:sp>
          </p:grpSp>
          <p:grpSp>
            <p:nvGrpSpPr>
              <p:cNvPr id="136364" name="Group 172"/>
              <p:cNvGrpSpPr>
                <a:grpSpLocks/>
              </p:cNvGrpSpPr>
              <p:nvPr/>
            </p:nvGrpSpPr>
            <p:grpSpPr bwMode="auto">
              <a:xfrm>
                <a:off x="3404" y="0"/>
                <a:ext cx="776" cy="1101"/>
                <a:chOff x="3404" y="0"/>
                <a:chExt cx="776" cy="1101"/>
              </a:xfrm>
            </p:grpSpPr>
            <p:sp>
              <p:nvSpPr>
                <p:cNvPr id="136322" name="Rectangle 130"/>
                <p:cNvSpPr>
                  <a:spLocks noChangeArrowheads="1"/>
                </p:cNvSpPr>
                <p:nvPr/>
              </p:nvSpPr>
              <p:spPr bwMode="auto">
                <a:xfrm>
                  <a:off x="3432" y="0"/>
                  <a:ext cx="720" cy="1101"/>
                </a:xfrm>
                <a:prstGeom prst="rect">
                  <a:avLst/>
                </a:prstGeom>
                <a:noFill/>
                <a:ln w="9525">
                  <a:noFill/>
                  <a:miter lim="800000"/>
                  <a:headEnd/>
                  <a:tailEnd/>
                </a:ln>
                <a:effectLst/>
              </p:spPr>
              <p:txBody>
                <a:bodyPr anchor="ctr"/>
                <a:lstStyle/>
                <a:p>
                  <a:pPr algn="ctr"/>
                  <a:r>
                    <a:rPr lang="es-ES" sz="1200" b="1">
                      <a:latin typeface="Arial" charset="0"/>
                      <a:cs typeface="Times New Roman" pitchFamily="18" charset="0"/>
                    </a:rPr>
                    <a:t> </a:t>
                  </a:r>
                  <a:endParaRPr lang="es-ES" sz="1200">
                    <a:latin typeface="Arial" charset="0"/>
                    <a:cs typeface="Times New Roman" pitchFamily="18" charset="0"/>
                  </a:endParaRPr>
                </a:p>
                <a:p>
                  <a:pPr algn="ctr" eaLnBrk="0" hangingPunct="0"/>
                  <a:r>
                    <a:rPr lang="es-ES" sz="1200" b="1">
                      <a:latin typeface="Arial" charset="0"/>
                      <a:cs typeface="Times New Roman" pitchFamily="18" charset="0"/>
                    </a:rPr>
                    <a:t> </a:t>
                  </a:r>
                  <a:endParaRPr lang="es-ES" sz="1200">
                    <a:latin typeface="Arial" charset="0"/>
                    <a:cs typeface="Times New Roman" pitchFamily="18" charset="0"/>
                  </a:endParaRPr>
                </a:p>
                <a:p>
                  <a:pPr algn="ctr" eaLnBrk="0" hangingPunct="0"/>
                  <a:endParaRPr lang="es-ES" sz="800" b="1">
                    <a:latin typeface="Arial" charset="0"/>
                    <a:cs typeface="Times New Roman" pitchFamily="18" charset="0"/>
                  </a:endParaRPr>
                </a:p>
                <a:p>
                  <a:pPr algn="ctr" eaLnBrk="0" hangingPunct="0"/>
                  <a:r>
                    <a:rPr lang="es-ES" sz="800" b="1">
                      <a:latin typeface="Arial" charset="0"/>
                      <a:cs typeface="Times New Roman" pitchFamily="18" charset="0"/>
                    </a:rPr>
                    <a:t>VIERNES</a:t>
                  </a:r>
                  <a:endParaRPr lang="es-ES" sz="800">
                    <a:latin typeface="Arial" charset="0"/>
                    <a:cs typeface="Times New Roman" pitchFamily="18" charset="0"/>
                  </a:endParaRPr>
                </a:p>
                <a:p>
                  <a:pPr algn="ctr" eaLnBrk="0" hangingPunct="0"/>
                  <a:r>
                    <a:rPr lang="es-ES" sz="1200" b="1">
                      <a:latin typeface="Arial" charset="0"/>
                      <a:cs typeface="Times New Roman" pitchFamily="18" charset="0"/>
                    </a:rPr>
                    <a:t> </a:t>
                  </a:r>
                  <a:endParaRPr lang="es-ES" sz="1200">
                    <a:latin typeface="Arial" charset="0"/>
                    <a:cs typeface="Times New Roman" pitchFamily="18" charset="0"/>
                  </a:endParaRPr>
                </a:p>
                <a:p>
                  <a:pPr algn="ctr" eaLnBrk="0" hangingPunct="0"/>
                  <a:r>
                    <a:rPr lang="es-ES" sz="1200">
                      <a:latin typeface="Arial" charset="0"/>
                      <a:cs typeface="Times New Roman" pitchFamily="18" charset="0"/>
                    </a:rPr>
                    <a:t> </a:t>
                  </a:r>
                </a:p>
                <a:p>
                  <a:pPr algn="ctr" eaLnBrk="0" hangingPunct="0"/>
                  <a:endParaRPr lang="es-ES" sz="1800">
                    <a:latin typeface="Arial" charset="0"/>
                  </a:endParaRPr>
                </a:p>
              </p:txBody>
            </p:sp>
            <p:sp>
              <p:nvSpPr>
                <p:cNvPr id="136363" name="Rectangle 171"/>
                <p:cNvSpPr>
                  <a:spLocks noChangeArrowheads="1"/>
                </p:cNvSpPr>
                <p:nvPr/>
              </p:nvSpPr>
              <p:spPr bwMode="auto">
                <a:xfrm>
                  <a:off x="3404" y="0"/>
                  <a:ext cx="776" cy="1101"/>
                </a:xfrm>
                <a:prstGeom prst="rect">
                  <a:avLst/>
                </a:prstGeom>
                <a:noFill/>
                <a:ln w="7">
                  <a:solidFill>
                    <a:srgbClr val="A0A0A0"/>
                  </a:solidFill>
                  <a:miter lim="800000"/>
                  <a:headEnd/>
                  <a:tailEnd/>
                </a:ln>
                <a:effectLst/>
              </p:spPr>
              <p:txBody>
                <a:bodyPr wrap="none"/>
                <a:lstStyle/>
                <a:p>
                  <a:endParaRPr lang="es-ES"/>
                </a:p>
              </p:txBody>
            </p:sp>
          </p:grpSp>
          <p:grpSp>
            <p:nvGrpSpPr>
              <p:cNvPr id="136366" name="Group 174"/>
              <p:cNvGrpSpPr>
                <a:grpSpLocks/>
              </p:cNvGrpSpPr>
              <p:nvPr/>
            </p:nvGrpSpPr>
            <p:grpSpPr bwMode="auto">
              <a:xfrm>
                <a:off x="4180" y="0"/>
                <a:ext cx="632" cy="1101"/>
                <a:chOff x="4180" y="0"/>
                <a:chExt cx="632" cy="1101"/>
              </a:xfrm>
            </p:grpSpPr>
            <p:sp>
              <p:nvSpPr>
                <p:cNvPr id="136323" name="Rectangle 131"/>
                <p:cNvSpPr>
                  <a:spLocks noChangeArrowheads="1"/>
                </p:cNvSpPr>
                <p:nvPr/>
              </p:nvSpPr>
              <p:spPr bwMode="auto">
                <a:xfrm>
                  <a:off x="4208" y="0"/>
                  <a:ext cx="576" cy="1101"/>
                </a:xfrm>
                <a:prstGeom prst="rect">
                  <a:avLst/>
                </a:prstGeom>
                <a:noFill/>
                <a:ln w="9525">
                  <a:noFill/>
                  <a:miter lim="800000"/>
                  <a:headEnd/>
                  <a:tailEnd/>
                </a:ln>
                <a:effectLst/>
              </p:spPr>
              <p:txBody>
                <a:bodyPr anchor="ctr"/>
                <a:lstStyle/>
                <a:p>
                  <a:pPr algn="ctr"/>
                  <a:r>
                    <a:rPr lang="es-ES" sz="800" b="1">
                      <a:latin typeface="Arial" charset="0"/>
                      <a:cs typeface="Times New Roman" pitchFamily="18" charset="0"/>
                    </a:rPr>
                    <a:t>OTRO DÍA</a:t>
                  </a:r>
                  <a:endParaRPr lang="es-ES" sz="800">
                    <a:latin typeface="Arial" charset="0"/>
                    <a:cs typeface="Times New Roman" pitchFamily="18" charset="0"/>
                  </a:endParaRPr>
                </a:p>
                <a:p>
                  <a:pPr algn="ctr" eaLnBrk="0" hangingPunct="0"/>
                  <a:endParaRPr lang="es-ES" sz="800">
                    <a:latin typeface="Arial" charset="0"/>
                  </a:endParaRPr>
                </a:p>
              </p:txBody>
            </p:sp>
            <p:sp>
              <p:nvSpPr>
                <p:cNvPr id="136365" name="Rectangle 173"/>
                <p:cNvSpPr>
                  <a:spLocks noChangeArrowheads="1"/>
                </p:cNvSpPr>
                <p:nvPr/>
              </p:nvSpPr>
              <p:spPr bwMode="auto">
                <a:xfrm>
                  <a:off x="4180" y="0"/>
                  <a:ext cx="632" cy="1101"/>
                </a:xfrm>
                <a:prstGeom prst="rect">
                  <a:avLst/>
                </a:prstGeom>
                <a:noFill/>
                <a:ln w="7">
                  <a:solidFill>
                    <a:srgbClr val="A0A0A0"/>
                  </a:solidFill>
                  <a:miter lim="800000"/>
                  <a:headEnd/>
                  <a:tailEnd/>
                </a:ln>
                <a:effectLst/>
              </p:spPr>
              <p:txBody>
                <a:bodyPr wrap="none"/>
                <a:lstStyle/>
                <a:p>
                  <a:endParaRPr lang="es-ES"/>
                </a:p>
              </p:txBody>
            </p:sp>
          </p:grpSp>
          <p:grpSp>
            <p:nvGrpSpPr>
              <p:cNvPr id="136368" name="Group 176"/>
              <p:cNvGrpSpPr>
                <a:grpSpLocks/>
              </p:cNvGrpSpPr>
              <p:nvPr/>
            </p:nvGrpSpPr>
            <p:grpSpPr bwMode="auto">
              <a:xfrm>
                <a:off x="4812" y="0"/>
                <a:ext cx="1640" cy="4624"/>
                <a:chOff x="4812" y="0"/>
                <a:chExt cx="1640" cy="4624"/>
              </a:xfrm>
            </p:grpSpPr>
            <p:sp>
              <p:nvSpPr>
                <p:cNvPr id="136324" name="Rectangle 132"/>
                <p:cNvSpPr>
                  <a:spLocks noChangeArrowheads="1"/>
                </p:cNvSpPr>
                <p:nvPr/>
              </p:nvSpPr>
              <p:spPr bwMode="auto">
                <a:xfrm>
                  <a:off x="4840" y="0"/>
                  <a:ext cx="1584" cy="4624"/>
                </a:xfrm>
                <a:prstGeom prst="rect">
                  <a:avLst/>
                </a:prstGeom>
                <a:noFill/>
                <a:ln w="9525">
                  <a:noFill/>
                  <a:miter lim="800000"/>
                  <a:headEnd/>
                  <a:tailEnd/>
                </a:ln>
                <a:effectLst/>
              </p:spPr>
              <p:txBody>
                <a:bodyPr/>
                <a:lstStyle/>
                <a:p>
                  <a:pPr marL="342900" indent="-342900"/>
                  <a:r>
                    <a:rPr lang="es-ES" sz="800">
                      <a:latin typeface="Arial" charset="0"/>
                      <a:cs typeface="Times New Roman" pitchFamily="18" charset="0"/>
                    </a:rPr>
                    <a:t> </a:t>
                  </a:r>
                  <a:endParaRPr lang="es-ES_tradnl" sz="800">
                    <a:latin typeface="Arial" charset="0"/>
                    <a:cs typeface="Times New Roman" pitchFamily="18" charset="0"/>
                  </a:endParaRPr>
                </a:p>
                <a:p>
                  <a:pPr marL="342900" indent="-342900"/>
                  <a:endParaRPr lang="es-ES_tradnl" sz="800">
                    <a:latin typeface="Arial" charset="0"/>
                    <a:cs typeface="Times New Roman" pitchFamily="18" charset="0"/>
                  </a:endParaRPr>
                </a:p>
                <a:p>
                  <a:pPr marL="342900" indent="-342900"/>
                  <a:endParaRPr lang="es-ES_tradnl" sz="1200">
                    <a:latin typeface="Arial" charset="0"/>
                    <a:cs typeface="Times New Roman" pitchFamily="18" charset="0"/>
                  </a:endParaRPr>
                </a:p>
                <a:p>
                  <a:pPr marL="342900" indent="-342900"/>
                  <a:endParaRPr lang="es-ES_tradnl" sz="1200">
                    <a:latin typeface="Arial" charset="0"/>
                    <a:cs typeface="Times New Roman" pitchFamily="18" charset="0"/>
                  </a:endParaRPr>
                </a:p>
                <a:p>
                  <a:pPr marL="342900" indent="-342900"/>
                  <a:endParaRPr lang="es-ES" sz="1200">
                    <a:latin typeface="Arial" charset="0"/>
                    <a:cs typeface="Times New Roman" pitchFamily="18" charset="0"/>
                  </a:endParaRPr>
                </a:p>
                <a:p>
                  <a:pPr marL="342900" indent="-342900" eaLnBrk="0" hangingPunct="0"/>
                  <a:r>
                    <a:rPr lang="es-ES" sz="800">
                      <a:latin typeface="Arial" charset="0"/>
                      <a:cs typeface="Times New Roman" pitchFamily="18" charset="0"/>
                    </a:rPr>
                    <a:t> </a:t>
                  </a:r>
                  <a:endParaRPr lang="es-ES" sz="1200">
                    <a:latin typeface="Arial" charset="0"/>
                    <a:cs typeface="Times New Roman" pitchFamily="18" charset="0"/>
                  </a:endParaRPr>
                </a:p>
                <a:p>
                  <a:pPr marL="342900" indent="-342900" eaLnBrk="0" hangingPunct="0">
                    <a:buFontTx/>
                    <a:buAutoNum type="arabicPeriod"/>
                  </a:pPr>
                  <a:r>
                    <a:rPr lang="es-ES" sz="800">
                      <a:latin typeface="Arial" charset="0"/>
                    </a:rPr>
                    <a:t>Primero marco mi tiempo libre.</a:t>
                  </a:r>
                </a:p>
                <a:p>
                  <a:pPr marL="342900" indent="-342900" eaLnBrk="0" hangingPunct="0">
                    <a:buFontTx/>
                    <a:buAutoNum type="arabicPeriod"/>
                  </a:pPr>
                  <a:r>
                    <a:rPr lang="es-ES" sz="800">
                      <a:latin typeface="Arial" charset="0"/>
                    </a:rPr>
                    <a:t>A primera hora las que menos me gustan.</a:t>
                  </a:r>
                </a:p>
                <a:p>
                  <a:pPr marL="342900" indent="-342900" eaLnBrk="0" hangingPunct="0">
                    <a:buFontTx/>
                    <a:buAutoNum type="arabicPeriod"/>
                  </a:pPr>
                  <a:r>
                    <a:rPr lang="es-ES" sz="800">
                      <a:latin typeface="Arial" charset="0"/>
                    </a:rPr>
                    <a:t>Luego las que más me gustan.</a:t>
                  </a:r>
                </a:p>
                <a:p>
                  <a:pPr marL="342900" indent="-342900" eaLnBrk="0" hangingPunct="0">
                    <a:buFontTx/>
                    <a:buAutoNum type="arabicPeriod"/>
                  </a:pPr>
                  <a:r>
                    <a:rPr lang="es-ES" sz="800">
                      <a:latin typeface="Arial" charset="0"/>
                    </a:rPr>
                    <a:t>El día que no  tenga deberes aprovecho para repasar.</a:t>
                  </a:r>
                </a:p>
                <a:p>
                  <a:pPr marL="342900" indent="-342900" eaLnBrk="0" hangingPunct="0">
                    <a:buFontTx/>
                    <a:buAutoNum type="arabicPeriod"/>
                  </a:pPr>
                  <a:r>
                    <a:rPr lang="es-ES" sz="800">
                      <a:latin typeface="Arial" charset="0"/>
                    </a:rPr>
                    <a:t>Entre asignaturas descanso 5 minutos.</a:t>
                  </a:r>
                </a:p>
                <a:p>
                  <a:pPr marL="342900" indent="-342900" eaLnBrk="0" hangingPunct="0">
                    <a:buFontTx/>
                    <a:buAutoNum type="arabicPeriod"/>
                  </a:pPr>
                  <a:r>
                    <a:rPr lang="es-ES" sz="800">
                      <a:latin typeface="Arial" charset="0"/>
                    </a:rPr>
                    <a:t>Soy responsable de lo que aprendo.</a:t>
                  </a:r>
                </a:p>
                <a:p>
                  <a:pPr marL="342900" indent="-342900" eaLnBrk="0" hangingPunct="0">
                    <a:buFontTx/>
                    <a:buAutoNum type="arabicPeriod"/>
                  </a:pPr>
                  <a:r>
                    <a:rPr lang="es-ES" sz="800">
                      <a:latin typeface="Arial" charset="0"/>
                    </a:rPr>
                    <a:t>Cumplir el horario al principio cuesta pero luego es fácil.</a:t>
                  </a:r>
                </a:p>
                <a:p>
                  <a:pPr marL="342900" indent="-342900" eaLnBrk="0" hangingPunct="0"/>
                  <a:r>
                    <a:rPr lang="es-ES_tradnl" sz="800">
                      <a:latin typeface="Arial" charset="0"/>
                      <a:cs typeface="Times New Roman" pitchFamily="18" charset="0"/>
                    </a:rPr>
                    <a:t>8.	</a:t>
                  </a:r>
                  <a:r>
                    <a:rPr lang="es-ES" sz="800">
                      <a:latin typeface="Arial" charset="0"/>
                      <a:cs typeface="Times New Roman" pitchFamily="18" charset="0"/>
                    </a:rPr>
                    <a:t>Date un premio cuando lo cumplas.</a:t>
                  </a:r>
                  <a:r>
                    <a:rPr lang="es-ES" sz="800">
                      <a:latin typeface="Arial" charset="0"/>
                    </a:rPr>
                    <a:t> </a:t>
                  </a:r>
                </a:p>
              </p:txBody>
            </p:sp>
            <p:sp>
              <p:nvSpPr>
                <p:cNvPr id="136367" name="Rectangle 175"/>
                <p:cNvSpPr>
                  <a:spLocks noChangeArrowheads="1"/>
                </p:cNvSpPr>
                <p:nvPr/>
              </p:nvSpPr>
              <p:spPr bwMode="auto">
                <a:xfrm>
                  <a:off x="4812" y="0"/>
                  <a:ext cx="1640" cy="4624"/>
                </a:xfrm>
                <a:prstGeom prst="rect">
                  <a:avLst/>
                </a:prstGeom>
                <a:noFill/>
                <a:ln w="7">
                  <a:solidFill>
                    <a:srgbClr val="A0A0A0"/>
                  </a:solidFill>
                  <a:miter lim="800000"/>
                  <a:headEnd/>
                  <a:tailEnd/>
                </a:ln>
                <a:effectLst/>
              </p:spPr>
              <p:txBody>
                <a:bodyPr wrap="none"/>
                <a:lstStyle/>
                <a:p>
                  <a:endParaRPr lang="es-ES"/>
                </a:p>
              </p:txBody>
            </p:sp>
          </p:grpSp>
          <p:grpSp>
            <p:nvGrpSpPr>
              <p:cNvPr id="136370" name="Group 178"/>
              <p:cNvGrpSpPr>
                <a:grpSpLocks/>
              </p:cNvGrpSpPr>
              <p:nvPr/>
            </p:nvGrpSpPr>
            <p:grpSpPr bwMode="auto">
              <a:xfrm>
                <a:off x="0" y="1101"/>
                <a:ext cx="372" cy="944"/>
                <a:chOff x="0" y="1101"/>
                <a:chExt cx="372" cy="944"/>
              </a:xfrm>
            </p:grpSpPr>
            <p:sp>
              <p:nvSpPr>
                <p:cNvPr id="136325" name="Rectangle 133"/>
                <p:cNvSpPr>
                  <a:spLocks noChangeArrowheads="1"/>
                </p:cNvSpPr>
                <p:nvPr/>
              </p:nvSpPr>
              <p:spPr bwMode="auto">
                <a:xfrm>
                  <a:off x="28" y="1101"/>
                  <a:ext cx="316"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369" name="Rectangle 177"/>
                <p:cNvSpPr>
                  <a:spLocks noChangeArrowheads="1"/>
                </p:cNvSpPr>
                <p:nvPr/>
              </p:nvSpPr>
              <p:spPr bwMode="auto">
                <a:xfrm>
                  <a:off x="0" y="1101"/>
                  <a:ext cx="372" cy="944"/>
                </a:xfrm>
                <a:prstGeom prst="rect">
                  <a:avLst/>
                </a:prstGeom>
                <a:noFill/>
                <a:ln w="7">
                  <a:solidFill>
                    <a:srgbClr val="A0A0A0"/>
                  </a:solidFill>
                  <a:miter lim="800000"/>
                  <a:headEnd/>
                  <a:tailEnd/>
                </a:ln>
                <a:effectLst/>
              </p:spPr>
              <p:txBody>
                <a:bodyPr wrap="none"/>
                <a:lstStyle/>
                <a:p>
                  <a:endParaRPr lang="es-ES"/>
                </a:p>
              </p:txBody>
            </p:sp>
          </p:grpSp>
          <p:grpSp>
            <p:nvGrpSpPr>
              <p:cNvPr id="136372" name="Group 180"/>
              <p:cNvGrpSpPr>
                <a:grpSpLocks/>
              </p:cNvGrpSpPr>
              <p:nvPr/>
            </p:nvGrpSpPr>
            <p:grpSpPr bwMode="auto">
              <a:xfrm>
                <a:off x="372" y="1101"/>
                <a:ext cx="776" cy="944"/>
                <a:chOff x="372" y="1101"/>
                <a:chExt cx="776" cy="944"/>
              </a:xfrm>
            </p:grpSpPr>
            <p:sp>
              <p:nvSpPr>
                <p:cNvPr id="136326" name="Rectangle 134"/>
                <p:cNvSpPr>
                  <a:spLocks noChangeArrowheads="1"/>
                </p:cNvSpPr>
                <p:nvPr/>
              </p:nvSpPr>
              <p:spPr bwMode="auto">
                <a:xfrm>
                  <a:off x="400" y="1101"/>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71" name="Rectangle 179"/>
                <p:cNvSpPr>
                  <a:spLocks noChangeArrowheads="1"/>
                </p:cNvSpPr>
                <p:nvPr/>
              </p:nvSpPr>
              <p:spPr bwMode="auto">
                <a:xfrm>
                  <a:off x="372" y="1101"/>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374" name="Group 182"/>
              <p:cNvGrpSpPr>
                <a:grpSpLocks/>
              </p:cNvGrpSpPr>
              <p:nvPr/>
            </p:nvGrpSpPr>
            <p:grpSpPr bwMode="auto">
              <a:xfrm>
                <a:off x="1148" y="1101"/>
                <a:ext cx="776" cy="944"/>
                <a:chOff x="1148" y="1101"/>
                <a:chExt cx="776" cy="944"/>
              </a:xfrm>
            </p:grpSpPr>
            <p:sp>
              <p:nvSpPr>
                <p:cNvPr id="136327" name="Rectangle 135"/>
                <p:cNvSpPr>
                  <a:spLocks noChangeArrowheads="1"/>
                </p:cNvSpPr>
                <p:nvPr/>
              </p:nvSpPr>
              <p:spPr bwMode="auto">
                <a:xfrm>
                  <a:off x="1176" y="1101"/>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73" name="Rectangle 181"/>
                <p:cNvSpPr>
                  <a:spLocks noChangeArrowheads="1"/>
                </p:cNvSpPr>
                <p:nvPr/>
              </p:nvSpPr>
              <p:spPr bwMode="auto">
                <a:xfrm>
                  <a:off x="1148" y="1101"/>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376" name="Group 184"/>
              <p:cNvGrpSpPr>
                <a:grpSpLocks/>
              </p:cNvGrpSpPr>
              <p:nvPr/>
            </p:nvGrpSpPr>
            <p:grpSpPr bwMode="auto">
              <a:xfrm>
                <a:off x="1924" y="1101"/>
                <a:ext cx="776" cy="944"/>
                <a:chOff x="1924" y="1101"/>
                <a:chExt cx="776" cy="944"/>
              </a:xfrm>
            </p:grpSpPr>
            <p:sp>
              <p:nvSpPr>
                <p:cNvPr id="136328" name="Rectangle 136"/>
                <p:cNvSpPr>
                  <a:spLocks noChangeArrowheads="1"/>
                </p:cNvSpPr>
                <p:nvPr/>
              </p:nvSpPr>
              <p:spPr bwMode="auto">
                <a:xfrm>
                  <a:off x="1952" y="1101"/>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75" name="Rectangle 183"/>
                <p:cNvSpPr>
                  <a:spLocks noChangeArrowheads="1"/>
                </p:cNvSpPr>
                <p:nvPr/>
              </p:nvSpPr>
              <p:spPr bwMode="auto">
                <a:xfrm>
                  <a:off x="1924" y="1101"/>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378" name="Group 186"/>
              <p:cNvGrpSpPr>
                <a:grpSpLocks/>
              </p:cNvGrpSpPr>
              <p:nvPr/>
            </p:nvGrpSpPr>
            <p:grpSpPr bwMode="auto">
              <a:xfrm>
                <a:off x="2700" y="1101"/>
                <a:ext cx="704" cy="944"/>
                <a:chOff x="2700" y="1101"/>
                <a:chExt cx="704" cy="944"/>
              </a:xfrm>
            </p:grpSpPr>
            <p:sp>
              <p:nvSpPr>
                <p:cNvPr id="136329" name="Rectangle 137"/>
                <p:cNvSpPr>
                  <a:spLocks noChangeArrowheads="1"/>
                </p:cNvSpPr>
                <p:nvPr/>
              </p:nvSpPr>
              <p:spPr bwMode="auto">
                <a:xfrm>
                  <a:off x="2728" y="1101"/>
                  <a:ext cx="648"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77" name="Rectangle 185"/>
                <p:cNvSpPr>
                  <a:spLocks noChangeArrowheads="1"/>
                </p:cNvSpPr>
                <p:nvPr/>
              </p:nvSpPr>
              <p:spPr bwMode="auto">
                <a:xfrm>
                  <a:off x="2700" y="1101"/>
                  <a:ext cx="704" cy="944"/>
                </a:xfrm>
                <a:prstGeom prst="rect">
                  <a:avLst/>
                </a:prstGeom>
                <a:noFill/>
                <a:ln w="7">
                  <a:solidFill>
                    <a:srgbClr val="A0A0A0"/>
                  </a:solidFill>
                  <a:miter lim="800000"/>
                  <a:headEnd/>
                  <a:tailEnd/>
                </a:ln>
                <a:effectLst/>
              </p:spPr>
              <p:txBody>
                <a:bodyPr wrap="none"/>
                <a:lstStyle/>
                <a:p>
                  <a:endParaRPr lang="es-ES"/>
                </a:p>
              </p:txBody>
            </p:sp>
          </p:grpSp>
          <p:grpSp>
            <p:nvGrpSpPr>
              <p:cNvPr id="136380" name="Group 188"/>
              <p:cNvGrpSpPr>
                <a:grpSpLocks/>
              </p:cNvGrpSpPr>
              <p:nvPr/>
            </p:nvGrpSpPr>
            <p:grpSpPr bwMode="auto">
              <a:xfrm>
                <a:off x="3404" y="1101"/>
                <a:ext cx="776" cy="944"/>
                <a:chOff x="3404" y="1101"/>
                <a:chExt cx="776" cy="944"/>
              </a:xfrm>
            </p:grpSpPr>
            <p:sp>
              <p:nvSpPr>
                <p:cNvPr id="136330" name="Rectangle 138"/>
                <p:cNvSpPr>
                  <a:spLocks noChangeArrowheads="1"/>
                </p:cNvSpPr>
                <p:nvPr/>
              </p:nvSpPr>
              <p:spPr bwMode="auto">
                <a:xfrm>
                  <a:off x="3432" y="1101"/>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79" name="Rectangle 187"/>
                <p:cNvSpPr>
                  <a:spLocks noChangeArrowheads="1"/>
                </p:cNvSpPr>
                <p:nvPr/>
              </p:nvSpPr>
              <p:spPr bwMode="auto">
                <a:xfrm>
                  <a:off x="3404" y="1101"/>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382" name="Group 190"/>
              <p:cNvGrpSpPr>
                <a:grpSpLocks/>
              </p:cNvGrpSpPr>
              <p:nvPr/>
            </p:nvGrpSpPr>
            <p:grpSpPr bwMode="auto">
              <a:xfrm>
                <a:off x="4180" y="1101"/>
                <a:ext cx="632" cy="944"/>
                <a:chOff x="4180" y="1101"/>
                <a:chExt cx="632" cy="944"/>
              </a:xfrm>
            </p:grpSpPr>
            <p:sp>
              <p:nvSpPr>
                <p:cNvPr id="136331" name="Rectangle 139"/>
                <p:cNvSpPr>
                  <a:spLocks noChangeArrowheads="1"/>
                </p:cNvSpPr>
                <p:nvPr/>
              </p:nvSpPr>
              <p:spPr bwMode="auto">
                <a:xfrm>
                  <a:off x="4208" y="1101"/>
                  <a:ext cx="576"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81" name="Rectangle 189"/>
                <p:cNvSpPr>
                  <a:spLocks noChangeArrowheads="1"/>
                </p:cNvSpPr>
                <p:nvPr/>
              </p:nvSpPr>
              <p:spPr bwMode="auto">
                <a:xfrm>
                  <a:off x="4180" y="1101"/>
                  <a:ext cx="632" cy="944"/>
                </a:xfrm>
                <a:prstGeom prst="rect">
                  <a:avLst/>
                </a:prstGeom>
                <a:noFill/>
                <a:ln w="7">
                  <a:solidFill>
                    <a:srgbClr val="A0A0A0"/>
                  </a:solidFill>
                  <a:miter lim="800000"/>
                  <a:headEnd/>
                  <a:tailEnd/>
                </a:ln>
                <a:effectLst/>
              </p:spPr>
              <p:txBody>
                <a:bodyPr wrap="none"/>
                <a:lstStyle/>
                <a:p>
                  <a:endParaRPr lang="es-ES"/>
                </a:p>
              </p:txBody>
            </p:sp>
          </p:grpSp>
          <p:grpSp>
            <p:nvGrpSpPr>
              <p:cNvPr id="136384" name="Group 192"/>
              <p:cNvGrpSpPr>
                <a:grpSpLocks/>
              </p:cNvGrpSpPr>
              <p:nvPr/>
            </p:nvGrpSpPr>
            <p:grpSpPr bwMode="auto">
              <a:xfrm>
                <a:off x="0" y="2045"/>
                <a:ext cx="372" cy="944"/>
                <a:chOff x="0" y="2045"/>
                <a:chExt cx="372" cy="944"/>
              </a:xfrm>
            </p:grpSpPr>
            <p:sp>
              <p:nvSpPr>
                <p:cNvPr id="136332" name="Rectangle 140"/>
                <p:cNvSpPr>
                  <a:spLocks noChangeArrowheads="1"/>
                </p:cNvSpPr>
                <p:nvPr/>
              </p:nvSpPr>
              <p:spPr bwMode="auto">
                <a:xfrm>
                  <a:off x="28" y="2045"/>
                  <a:ext cx="316"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383" name="Rectangle 191"/>
                <p:cNvSpPr>
                  <a:spLocks noChangeArrowheads="1"/>
                </p:cNvSpPr>
                <p:nvPr/>
              </p:nvSpPr>
              <p:spPr bwMode="auto">
                <a:xfrm>
                  <a:off x="0" y="2045"/>
                  <a:ext cx="372" cy="944"/>
                </a:xfrm>
                <a:prstGeom prst="rect">
                  <a:avLst/>
                </a:prstGeom>
                <a:noFill/>
                <a:ln w="7">
                  <a:solidFill>
                    <a:srgbClr val="A0A0A0"/>
                  </a:solidFill>
                  <a:miter lim="800000"/>
                  <a:headEnd/>
                  <a:tailEnd/>
                </a:ln>
                <a:effectLst/>
              </p:spPr>
              <p:txBody>
                <a:bodyPr wrap="none"/>
                <a:lstStyle/>
                <a:p>
                  <a:endParaRPr lang="es-ES"/>
                </a:p>
              </p:txBody>
            </p:sp>
          </p:grpSp>
          <p:grpSp>
            <p:nvGrpSpPr>
              <p:cNvPr id="136386" name="Group 194"/>
              <p:cNvGrpSpPr>
                <a:grpSpLocks/>
              </p:cNvGrpSpPr>
              <p:nvPr/>
            </p:nvGrpSpPr>
            <p:grpSpPr bwMode="auto">
              <a:xfrm>
                <a:off x="372" y="2045"/>
                <a:ext cx="776" cy="944"/>
                <a:chOff x="372" y="2045"/>
                <a:chExt cx="776" cy="944"/>
              </a:xfrm>
            </p:grpSpPr>
            <p:sp>
              <p:nvSpPr>
                <p:cNvPr id="136333" name="Rectangle 141"/>
                <p:cNvSpPr>
                  <a:spLocks noChangeArrowheads="1"/>
                </p:cNvSpPr>
                <p:nvPr/>
              </p:nvSpPr>
              <p:spPr bwMode="auto">
                <a:xfrm>
                  <a:off x="400" y="2045"/>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85" name="Rectangle 193"/>
                <p:cNvSpPr>
                  <a:spLocks noChangeArrowheads="1"/>
                </p:cNvSpPr>
                <p:nvPr/>
              </p:nvSpPr>
              <p:spPr bwMode="auto">
                <a:xfrm>
                  <a:off x="372" y="2045"/>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388" name="Group 196"/>
              <p:cNvGrpSpPr>
                <a:grpSpLocks/>
              </p:cNvGrpSpPr>
              <p:nvPr/>
            </p:nvGrpSpPr>
            <p:grpSpPr bwMode="auto">
              <a:xfrm>
                <a:off x="1148" y="2045"/>
                <a:ext cx="776" cy="944"/>
                <a:chOff x="1148" y="2045"/>
                <a:chExt cx="776" cy="944"/>
              </a:xfrm>
            </p:grpSpPr>
            <p:sp>
              <p:nvSpPr>
                <p:cNvPr id="136334" name="Rectangle 142"/>
                <p:cNvSpPr>
                  <a:spLocks noChangeArrowheads="1"/>
                </p:cNvSpPr>
                <p:nvPr/>
              </p:nvSpPr>
              <p:spPr bwMode="auto">
                <a:xfrm>
                  <a:off x="1176" y="2045"/>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87" name="Rectangle 195"/>
                <p:cNvSpPr>
                  <a:spLocks noChangeArrowheads="1"/>
                </p:cNvSpPr>
                <p:nvPr/>
              </p:nvSpPr>
              <p:spPr bwMode="auto">
                <a:xfrm>
                  <a:off x="1148" y="2045"/>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390" name="Group 198"/>
              <p:cNvGrpSpPr>
                <a:grpSpLocks/>
              </p:cNvGrpSpPr>
              <p:nvPr/>
            </p:nvGrpSpPr>
            <p:grpSpPr bwMode="auto">
              <a:xfrm>
                <a:off x="1924" y="2045"/>
                <a:ext cx="776" cy="944"/>
                <a:chOff x="1924" y="2045"/>
                <a:chExt cx="776" cy="944"/>
              </a:xfrm>
            </p:grpSpPr>
            <p:sp>
              <p:nvSpPr>
                <p:cNvPr id="136335" name="Rectangle 143"/>
                <p:cNvSpPr>
                  <a:spLocks noChangeArrowheads="1"/>
                </p:cNvSpPr>
                <p:nvPr/>
              </p:nvSpPr>
              <p:spPr bwMode="auto">
                <a:xfrm>
                  <a:off x="1952" y="2045"/>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89" name="Rectangle 197"/>
                <p:cNvSpPr>
                  <a:spLocks noChangeArrowheads="1"/>
                </p:cNvSpPr>
                <p:nvPr/>
              </p:nvSpPr>
              <p:spPr bwMode="auto">
                <a:xfrm>
                  <a:off x="1924" y="2045"/>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392" name="Group 200"/>
              <p:cNvGrpSpPr>
                <a:grpSpLocks/>
              </p:cNvGrpSpPr>
              <p:nvPr/>
            </p:nvGrpSpPr>
            <p:grpSpPr bwMode="auto">
              <a:xfrm>
                <a:off x="2700" y="2045"/>
                <a:ext cx="704" cy="944"/>
                <a:chOff x="2700" y="2045"/>
                <a:chExt cx="704" cy="944"/>
              </a:xfrm>
            </p:grpSpPr>
            <p:sp>
              <p:nvSpPr>
                <p:cNvPr id="136336" name="Rectangle 144"/>
                <p:cNvSpPr>
                  <a:spLocks noChangeArrowheads="1"/>
                </p:cNvSpPr>
                <p:nvPr/>
              </p:nvSpPr>
              <p:spPr bwMode="auto">
                <a:xfrm>
                  <a:off x="2728" y="2045"/>
                  <a:ext cx="648"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91" name="Rectangle 199"/>
                <p:cNvSpPr>
                  <a:spLocks noChangeArrowheads="1"/>
                </p:cNvSpPr>
                <p:nvPr/>
              </p:nvSpPr>
              <p:spPr bwMode="auto">
                <a:xfrm>
                  <a:off x="2700" y="2045"/>
                  <a:ext cx="704" cy="944"/>
                </a:xfrm>
                <a:prstGeom prst="rect">
                  <a:avLst/>
                </a:prstGeom>
                <a:noFill/>
                <a:ln w="7">
                  <a:solidFill>
                    <a:srgbClr val="A0A0A0"/>
                  </a:solidFill>
                  <a:miter lim="800000"/>
                  <a:headEnd/>
                  <a:tailEnd/>
                </a:ln>
                <a:effectLst/>
              </p:spPr>
              <p:txBody>
                <a:bodyPr wrap="none"/>
                <a:lstStyle/>
                <a:p>
                  <a:endParaRPr lang="es-ES"/>
                </a:p>
              </p:txBody>
            </p:sp>
          </p:grpSp>
          <p:grpSp>
            <p:nvGrpSpPr>
              <p:cNvPr id="136394" name="Group 202"/>
              <p:cNvGrpSpPr>
                <a:grpSpLocks/>
              </p:cNvGrpSpPr>
              <p:nvPr/>
            </p:nvGrpSpPr>
            <p:grpSpPr bwMode="auto">
              <a:xfrm>
                <a:off x="3404" y="2045"/>
                <a:ext cx="776" cy="944"/>
                <a:chOff x="3404" y="2045"/>
                <a:chExt cx="776" cy="944"/>
              </a:xfrm>
            </p:grpSpPr>
            <p:sp>
              <p:nvSpPr>
                <p:cNvPr id="136337" name="Rectangle 145"/>
                <p:cNvSpPr>
                  <a:spLocks noChangeArrowheads="1"/>
                </p:cNvSpPr>
                <p:nvPr/>
              </p:nvSpPr>
              <p:spPr bwMode="auto">
                <a:xfrm>
                  <a:off x="3432" y="2045"/>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93" name="Rectangle 201"/>
                <p:cNvSpPr>
                  <a:spLocks noChangeArrowheads="1"/>
                </p:cNvSpPr>
                <p:nvPr/>
              </p:nvSpPr>
              <p:spPr bwMode="auto">
                <a:xfrm>
                  <a:off x="3404" y="2045"/>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396" name="Group 204"/>
              <p:cNvGrpSpPr>
                <a:grpSpLocks/>
              </p:cNvGrpSpPr>
              <p:nvPr/>
            </p:nvGrpSpPr>
            <p:grpSpPr bwMode="auto">
              <a:xfrm>
                <a:off x="4180" y="2045"/>
                <a:ext cx="632" cy="944"/>
                <a:chOff x="4180" y="2045"/>
                <a:chExt cx="632" cy="944"/>
              </a:xfrm>
            </p:grpSpPr>
            <p:sp>
              <p:nvSpPr>
                <p:cNvPr id="136338" name="Rectangle 146"/>
                <p:cNvSpPr>
                  <a:spLocks noChangeArrowheads="1"/>
                </p:cNvSpPr>
                <p:nvPr/>
              </p:nvSpPr>
              <p:spPr bwMode="auto">
                <a:xfrm>
                  <a:off x="4208" y="2045"/>
                  <a:ext cx="576"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95" name="Rectangle 203"/>
                <p:cNvSpPr>
                  <a:spLocks noChangeArrowheads="1"/>
                </p:cNvSpPr>
                <p:nvPr/>
              </p:nvSpPr>
              <p:spPr bwMode="auto">
                <a:xfrm>
                  <a:off x="4180" y="2045"/>
                  <a:ext cx="632" cy="944"/>
                </a:xfrm>
                <a:prstGeom prst="rect">
                  <a:avLst/>
                </a:prstGeom>
                <a:noFill/>
                <a:ln w="7">
                  <a:solidFill>
                    <a:srgbClr val="A0A0A0"/>
                  </a:solidFill>
                  <a:miter lim="800000"/>
                  <a:headEnd/>
                  <a:tailEnd/>
                </a:ln>
                <a:effectLst/>
              </p:spPr>
              <p:txBody>
                <a:bodyPr wrap="none"/>
                <a:lstStyle/>
                <a:p>
                  <a:endParaRPr lang="es-ES"/>
                </a:p>
              </p:txBody>
            </p:sp>
          </p:grpSp>
          <p:grpSp>
            <p:nvGrpSpPr>
              <p:cNvPr id="136398" name="Group 206"/>
              <p:cNvGrpSpPr>
                <a:grpSpLocks/>
              </p:cNvGrpSpPr>
              <p:nvPr/>
            </p:nvGrpSpPr>
            <p:grpSpPr bwMode="auto">
              <a:xfrm>
                <a:off x="0" y="2989"/>
                <a:ext cx="372" cy="944"/>
                <a:chOff x="0" y="2989"/>
                <a:chExt cx="372" cy="944"/>
              </a:xfrm>
            </p:grpSpPr>
            <p:sp>
              <p:nvSpPr>
                <p:cNvPr id="136339" name="Rectangle 147"/>
                <p:cNvSpPr>
                  <a:spLocks noChangeArrowheads="1"/>
                </p:cNvSpPr>
                <p:nvPr/>
              </p:nvSpPr>
              <p:spPr bwMode="auto">
                <a:xfrm>
                  <a:off x="28" y="2989"/>
                  <a:ext cx="316"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397" name="Rectangle 205"/>
                <p:cNvSpPr>
                  <a:spLocks noChangeArrowheads="1"/>
                </p:cNvSpPr>
                <p:nvPr/>
              </p:nvSpPr>
              <p:spPr bwMode="auto">
                <a:xfrm>
                  <a:off x="0" y="2989"/>
                  <a:ext cx="372" cy="944"/>
                </a:xfrm>
                <a:prstGeom prst="rect">
                  <a:avLst/>
                </a:prstGeom>
                <a:noFill/>
                <a:ln w="7">
                  <a:solidFill>
                    <a:srgbClr val="A0A0A0"/>
                  </a:solidFill>
                  <a:miter lim="800000"/>
                  <a:headEnd/>
                  <a:tailEnd/>
                </a:ln>
                <a:effectLst/>
              </p:spPr>
              <p:txBody>
                <a:bodyPr wrap="none"/>
                <a:lstStyle/>
                <a:p>
                  <a:endParaRPr lang="es-ES"/>
                </a:p>
              </p:txBody>
            </p:sp>
          </p:grpSp>
          <p:grpSp>
            <p:nvGrpSpPr>
              <p:cNvPr id="136400" name="Group 208"/>
              <p:cNvGrpSpPr>
                <a:grpSpLocks/>
              </p:cNvGrpSpPr>
              <p:nvPr/>
            </p:nvGrpSpPr>
            <p:grpSpPr bwMode="auto">
              <a:xfrm>
                <a:off x="372" y="2989"/>
                <a:ext cx="776" cy="944"/>
                <a:chOff x="372" y="2989"/>
                <a:chExt cx="776" cy="944"/>
              </a:xfrm>
            </p:grpSpPr>
            <p:sp>
              <p:nvSpPr>
                <p:cNvPr id="136340" name="Rectangle 148"/>
                <p:cNvSpPr>
                  <a:spLocks noChangeArrowheads="1"/>
                </p:cNvSpPr>
                <p:nvPr/>
              </p:nvSpPr>
              <p:spPr bwMode="auto">
                <a:xfrm>
                  <a:off x="400" y="2989"/>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399" name="Rectangle 207"/>
                <p:cNvSpPr>
                  <a:spLocks noChangeArrowheads="1"/>
                </p:cNvSpPr>
                <p:nvPr/>
              </p:nvSpPr>
              <p:spPr bwMode="auto">
                <a:xfrm>
                  <a:off x="372" y="2989"/>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402" name="Group 210"/>
              <p:cNvGrpSpPr>
                <a:grpSpLocks/>
              </p:cNvGrpSpPr>
              <p:nvPr/>
            </p:nvGrpSpPr>
            <p:grpSpPr bwMode="auto">
              <a:xfrm>
                <a:off x="1148" y="2989"/>
                <a:ext cx="776" cy="944"/>
                <a:chOff x="1148" y="2989"/>
                <a:chExt cx="776" cy="944"/>
              </a:xfrm>
            </p:grpSpPr>
            <p:sp>
              <p:nvSpPr>
                <p:cNvPr id="136341" name="Rectangle 149"/>
                <p:cNvSpPr>
                  <a:spLocks noChangeArrowheads="1"/>
                </p:cNvSpPr>
                <p:nvPr/>
              </p:nvSpPr>
              <p:spPr bwMode="auto">
                <a:xfrm>
                  <a:off x="1176" y="2989"/>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401" name="Rectangle 209"/>
                <p:cNvSpPr>
                  <a:spLocks noChangeArrowheads="1"/>
                </p:cNvSpPr>
                <p:nvPr/>
              </p:nvSpPr>
              <p:spPr bwMode="auto">
                <a:xfrm>
                  <a:off x="1148" y="2989"/>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404" name="Group 212"/>
              <p:cNvGrpSpPr>
                <a:grpSpLocks/>
              </p:cNvGrpSpPr>
              <p:nvPr/>
            </p:nvGrpSpPr>
            <p:grpSpPr bwMode="auto">
              <a:xfrm>
                <a:off x="1924" y="2989"/>
                <a:ext cx="776" cy="944"/>
                <a:chOff x="1924" y="2989"/>
                <a:chExt cx="776" cy="944"/>
              </a:xfrm>
            </p:grpSpPr>
            <p:sp>
              <p:nvSpPr>
                <p:cNvPr id="136342" name="Rectangle 150"/>
                <p:cNvSpPr>
                  <a:spLocks noChangeArrowheads="1"/>
                </p:cNvSpPr>
                <p:nvPr/>
              </p:nvSpPr>
              <p:spPr bwMode="auto">
                <a:xfrm>
                  <a:off x="1952" y="2989"/>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403" name="Rectangle 211"/>
                <p:cNvSpPr>
                  <a:spLocks noChangeArrowheads="1"/>
                </p:cNvSpPr>
                <p:nvPr/>
              </p:nvSpPr>
              <p:spPr bwMode="auto">
                <a:xfrm>
                  <a:off x="1924" y="2989"/>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406" name="Group 214"/>
              <p:cNvGrpSpPr>
                <a:grpSpLocks/>
              </p:cNvGrpSpPr>
              <p:nvPr/>
            </p:nvGrpSpPr>
            <p:grpSpPr bwMode="auto">
              <a:xfrm>
                <a:off x="2700" y="2989"/>
                <a:ext cx="704" cy="944"/>
                <a:chOff x="2700" y="2989"/>
                <a:chExt cx="704" cy="944"/>
              </a:xfrm>
            </p:grpSpPr>
            <p:sp>
              <p:nvSpPr>
                <p:cNvPr id="136343" name="Rectangle 151"/>
                <p:cNvSpPr>
                  <a:spLocks noChangeArrowheads="1"/>
                </p:cNvSpPr>
                <p:nvPr/>
              </p:nvSpPr>
              <p:spPr bwMode="auto">
                <a:xfrm>
                  <a:off x="2728" y="2989"/>
                  <a:ext cx="648"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405" name="Rectangle 213"/>
                <p:cNvSpPr>
                  <a:spLocks noChangeArrowheads="1"/>
                </p:cNvSpPr>
                <p:nvPr/>
              </p:nvSpPr>
              <p:spPr bwMode="auto">
                <a:xfrm>
                  <a:off x="2700" y="2989"/>
                  <a:ext cx="704" cy="944"/>
                </a:xfrm>
                <a:prstGeom prst="rect">
                  <a:avLst/>
                </a:prstGeom>
                <a:noFill/>
                <a:ln w="7">
                  <a:solidFill>
                    <a:srgbClr val="A0A0A0"/>
                  </a:solidFill>
                  <a:miter lim="800000"/>
                  <a:headEnd/>
                  <a:tailEnd/>
                </a:ln>
                <a:effectLst/>
              </p:spPr>
              <p:txBody>
                <a:bodyPr wrap="none"/>
                <a:lstStyle/>
                <a:p>
                  <a:endParaRPr lang="es-ES"/>
                </a:p>
              </p:txBody>
            </p:sp>
          </p:grpSp>
          <p:grpSp>
            <p:nvGrpSpPr>
              <p:cNvPr id="136408" name="Group 216"/>
              <p:cNvGrpSpPr>
                <a:grpSpLocks/>
              </p:cNvGrpSpPr>
              <p:nvPr/>
            </p:nvGrpSpPr>
            <p:grpSpPr bwMode="auto">
              <a:xfrm>
                <a:off x="3404" y="2989"/>
                <a:ext cx="776" cy="944"/>
                <a:chOff x="3404" y="2989"/>
                <a:chExt cx="776" cy="944"/>
              </a:xfrm>
            </p:grpSpPr>
            <p:sp>
              <p:nvSpPr>
                <p:cNvPr id="136344" name="Rectangle 152"/>
                <p:cNvSpPr>
                  <a:spLocks noChangeArrowheads="1"/>
                </p:cNvSpPr>
                <p:nvPr/>
              </p:nvSpPr>
              <p:spPr bwMode="auto">
                <a:xfrm>
                  <a:off x="3432" y="2989"/>
                  <a:ext cx="720"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407" name="Rectangle 215"/>
                <p:cNvSpPr>
                  <a:spLocks noChangeArrowheads="1"/>
                </p:cNvSpPr>
                <p:nvPr/>
              </p:nvSpPr>
              <p:spPr bwMode="auto">
                <a:xfrm>
                  <a:off x="3404" y="2989"/>
                  <a:ext cx="776" cy="944"/>
                </a:xfrm>
                <a:prstGeom prst="rect">
                  <a:avLst/>
                </a:prstGeom>
                <a:noFill/>
                <a:ln w="7">
                  <a:solidFill>
                    <a:srgbClr val="A0A0A0"/>
                  </a:solidFill>
                  <a:miter lim="800000"/>
                  <a:headEnd/>
                  <a:tailEnd/>
                </a:ln>
                <a:effectLst/>
              </p:spPr>
              <p:txBody>
                <a:bodyPr wrap="none"/>
                <a:lstStyle/>
                <a:p>
                  <a:endParaRPr lang="es-ES"/>
                </a:p>
              </p:txBody>
            </p:sp>
          </p:grpSp>
          <p:grpSp>
            <p:nvGrpSpPr>
              <p:cNvPr id="136410" name="Group 218"/>
              <p:cNvGrpSpPr>
                <a:grpSpLocks/>
              </p:cNvGrpSpPr>
              <p:nvPr/>
            </p:nvGrpSpPr>
            <p:grpSpPr bwMode="auto">
              <a:xfrm>
                <a:off x="4180" y="2989"/>
                <a:ext cx="632" cy="944"/>
                <a:chOff x="4180" y="2989"/>
                <a:chExt cx="632" cy="944"/>
              </a:xfrm>
            </p:grpSpPr>
            <p:sp>
              <p:nvSpPr>
                <p:cNvPr id="136345" name="Rectangle 153"/>
                <p:cNvSpPr>
                  <a:spLocks noChangeArrowheads="1"/>
                </p:cNvSpPr>
                <p:nvPr/>
              </p:nvSpPr>
              <p:spPr bwMode="auto">
                <a:xfrm>
                  <a:off x="4208" y="2989"/>
                  <a:ext cx="576" cy="944"/>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409" name="Rectangle 217"/>
                <p:cNvSpPr>
                  <a:spLocks noChangeArrowheads="1"/>
                </p:cNvSpPr>
                <p:nvPr/>
              </p:nvSpPr>
              <p:spPr bwMode="auto">
                <a:xfrm>
                  <a:off x="4180" y="2989"/>
                  <a:ext cx="632" cy="944"/>
                </a:xfrm>
                <a:prstGeom prst="rect">
                  <a:avLst/>
                </a:prstGeom>
                <a:noFill/>
                <a:ln w="7">
                  <a:solidFill>
                    <a:srgbClr val="A0A0A0"/>
                  </a:solidFill>
                  <a:miter lim="800000"/>
                  <a:headEnd/>
                  <a:tailEnd/>
                </a:ln>
                <a:effectLst/>
              </p:spPr>
              <p:txBody>
                <a:bodyPr wrap="none"/>
                <a:lstStyle/>
                <a:p>
                  <a:endParaRPr lang="es-ES"/>
                </a:p>
              </p:txBody>
            </p:sp>
          </p:grpSp>
          <p:grpSp>
            <p:nvGrpSpPr>
              <p:cNvPr id="136412" name="Group 220"/>
              <p:cNvGrpSpPr>
                <a:grpSpLocks/>
              </p:cNvGrpSpPr>
              <p:nvPr/>
            </p:nvGrpSpPr>
            <p:grpSpPr bwMode="auto">
              <a:xfrm>
                <a:off x="0" y="3933"/>
                <a:ext cx="372" cy="691"/>
                <a:chOff x="0" y="3933"/>
                <a:chExt cx="372" cy="691"/>
              </a:xfrm>
            </p:grpSpPr>
            <p:sp>
              <p:nvSpPr>
                <p:cNvPr id="136346" name="Rectangle 154"/>
                <p:cNvSpPr>
                  <a:spLocks noChangeArrowheads="1"/>
                </p:cNvSpPr>
                <p:nvPr/>
              </p:nvSpPr>
              <p:spPr bwMode="auto">
                <a:xfrm>
                  <a:off x="28" y="3933"/>
                  <a:ext cx="316" cy="691"/>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411" name="Rectangle 219"/>
                <p:cNvSpPr>
                  <a:spLocks noChangeArrowheads="1"/>
                </p:cNvSpPr>
                <p:nvPr/>
              </p:nvSpPr>
              <p:spPr bwMode="auto">
                <a:xfrm>
                  <a:off x="0" y="3933"/>
                  <a:ext cx="372" cy="691"/>
                </a:xfrm>
                <a:prstGeom prst="rect">
                  <a:avLst/>
                </a:prstGeom>
                <a:noFill/>
                <a:ln w="7">
                  <a:solidFill>
                    <a:srgbClr val="A0A0A0"/>
                  </a:solidFill>
                  <a:miter lim="800000"/>
                  <a:headEnd/>
                  <a:tailEnd/>
                </a:ln>
                <a:effectLst/>
              </p:spPr>
              <p:txBody>
                <a:bodyPr wrap="none"/>
                <a:lstStyle/>
                <a:p>
                  <a:endParaRPr lang="es-ES"/>
                </a:p>
              </p:txBody>
            </p:sp>
          </p:grpSp>
          <p:grpSp>
            <p:nvGrpSpPr>
              <p:cNvPr id="136414" name="Group 222"/>
              <p:cNvGrpSpPr>
                <a:grpSpLocks/>
              </p:cNvGrpSpPr>
              <p:nvPr/>
            </p:nvGrpSpPr>
            <p:grpSpPr bwMode="auto">
              <a:xfrm>
                <a:off x="372" y="3933"/>
                <a:ext cx="776" cy="691"/>
                <a:chOff x="372" y="3933"/>
                <a:chExt cx="776" cy="691"/>
              </a:xfrm>
            </p:grpSpPr>
            <p:sp>
              <p:nvSpPr>
                <p:cNvPr id="136347" name="Rectangle 155"/>
                <p:cNvSpPr>
                  <a:spLocks noChangeArrowheads="1"/>
                </p:cNvSpPr>
                <p:nvPr/>
              </p:nvSpPr>
              <p:spPr bwMode="auto">
                <a:xfrm>
                  <a:off x="400" y="3933"/>
                  <a:ext cx="720" cy="691"/>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413" name="Rectangle 221"/>
                <p:cNvSpPr>
                  <a:spLocks noChangeArrowheads="1"/>
                </p:cNvSpPr>
                <p:nvPr/>
              </p:nvSpPr>
              <p:spPr bwMode="auto">
                <a:xfrm>
                  <a:off x="372" y="3933"/>
                  <a:ext cx="776" cy="691"/>
                </a:xfrm>
                <a:prstGeom prst="rect">
                  <a:avLst/>
                </a:prstGeom>
                <a:noFill/>
                <a:ln w="7">
                  <a:solidFill>
                    <a:srgbClr val="A0A0A0"/>
                  </a:solidFill>
                  <a:miter lim="800000"/>
                  <a:headEnd/>
                  <a:tailEnd/>
                </a:ln>
                <a:effectLst/>
              </p:spPr>
              <p:txBody>
                <a:bodyPr wrap="none"/>
                <a:lstStyle/>
                <a:p>
                  <a:endParaRPr lang="es-ES"/>
                </a:p>
              </p:txBody>
            </p:sp>
          </p:grpSp>
          <p:grpSp>
            <p:nvGrpSpPr>
              <p:cNvPr id="136416" name="Group 224"/>
              <p:cNvGrpSpPr>
                <a:grpSpLocks/>
              </p:cNvGrpSpPr>
              <p:nvPr/>
            </p:nvGrpSpPr>
            <p:grpSpPr bwMode="auto">
              <a:xfrm>
                <a:off x="1148" y="3933"/>
                <a:ext cx="776" cy="691"/>
                <a:chOff x="1148" y="3933"/>
                <a:chExt cx="776" cy="691"/>
              </a:xfrm>
            </p:grpSpPr>
            <p:sp>
              <p:nvSpPr>
                <p:cNvPr id="136348" name="Rectangle 156"/>
                <p:cNvSpPr>
                  <a:spLocks noChangeArrowheads="1"/>
                </p:cNvSpPr>
                <p:nvPr/>
              </p:nvSpPr>
              <p:spPr bwMode="auto">
                <a:xfrm>
                  <a:off x="1176" y="3933"/>
                  <a:ext cx="720" cy="691"/>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415" name="Rectangle 223"/>
                <p:cNvSpPr>
                  <a:spLocks noChangeArrowheads="1"/>
                </p:cNvSpPr>
                <p:nvPr/>
              </p:nvSpPr>
              <p:spPr bwMode="auto">
                <a:xfrm>
                  <a:off x="1148" y="3933"/>
                  <a:ext cx="776" cy="691"/>
                </a:xfrm>
                <a:prstGeom prst="rect">
                  <a:avLst/>
                </a:prstGeom>
                <a:noFill/>
                <a:ln w="7">
                  <a:solidFill>
                    <a:srgbClr val="A0A0A0"/>
                  </a:solidFill>
                  <a:miter lim="800000"/>
                  <a:headEnd/>
                  <a:tailEnd/>
                </a:ln>
                <a:effectLst/>
              </p:spPr>
              <p:txBody>
                <a:bodyPr wrap="none"/>
                <a:lstStyle/>
                <a:p>
                  <a:endParaRPr lang="es-ES"/>
                </a:p>
              </p:txBody>
            </p:sp>
          </p:grpSp>
          <p:grpSp>
            <p:nvGrpSpPr>
              <p:cNvPr id="136418" name="Group 226"/>
              <p:cNvGrpSpPr>
                <a:grpSpLocks/>
              </p:cNvGrpSpPr>
              <p:nvPr/>
            </p:nvGrpSpPr>
            <p:grpSpPr bwMode="auto">
              <a:xfrm>
                <a:off x="1924" y="3933"/>
                <a:ext cx="776" cy="691"/>
                <a:chOff x="1924" y="3933"/>
                <a:chExt cx="776" cy="691"/>
              </a:xfrm>
            </p:grpSpPr>
            <p:sp>
              <p:nvSpPr>
                <p:cNvPr id="136349" name="Rectangle 157"/>
                <p:cNvSpPr>
                  <a:spLocks noChangeArrowheads="1"/>
                </p:cNvSpPr>
                <p:nvPr/>
              </p:nvSpPr>
              <p:spPr bwMode="auto">
                <a:xfrm>
                  <a:off x="1952" y="3933"/>
                  <a:ext cx="720" cy="691"/>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417" name="Rectangle 225"/>
                <p:cNvSpPr>
                  <a:spLocks noChangeArrowheads="1"/>
                </p:cNvSpPr>
                <p:nvPr/>
              </p:nvSpPr>
              <p:spPr bwMode="auto">
                <a:xfrm>
                  <a:off x="1924" y="3933"/>
                  <a:ext cx="776" cy="691"/>
                </a:xfrm>
                <a:prstGeom prst="rect">
                  <a:avLst/>
                </a:prstGeom>
                <a:noFill/>
                <a:ln w="7">
                  <a:solidFill>
                    <a:srgbClr val="A0A0A0"/>
                  </a:solidFill>
                  <a:miter lim="800000"/>
                  <a:headEnd/>
                  <a:tailEnd/>
                </a:ln>
                <a:effectLst/>
              </p:spPr>
              <p:txBody>
                <a:bodyPr wrap="none"/>
                <a:lstStyle/>
                <a:p>
                  <a:endParaRPr lang="es-ES"/>
                </a:p>
              </p:txBody>
            </p:sp>
          </p:grpSp>
          <p:grpSp>
            <p:nvGrpSpPr>
              <p:cNvPr id="136420" name="Group 228"/>
              <p:cNvGrpSpPr>
                <a:grpSpLocks/>
              </p:cNvGrpSpPr>
              <p:nvPr/>
            </p:nvGrpSpPr>
            <p:grpSpPr bwMode="auto">
              <a:xfrm>
                <a:off x="2700" y="3933"/>
                <a:ext cx="704" cy="691"/>
                <a:chOff x="2700" y="3933"/>
                <a:chExt cx="704" cy="691"/>
              </a:xfrm>
            </p:grpSpPr>
            <p:sp>
              <p:nvSpPr>
                <p:cNvPr id="136350" name="Rectangle 158"/>
                <p:cNvSpPr>
                  <a:spLocks noChangeArrowheads="1"/>
                </p:cNvSpPr>
                <p:nvPr/>
              </p:nvSpPr>
              <p:spPr bwMode="auto">
                <a:xfrm>
                  <a:off x="2728" y="3933"/>
                  <a:ext cx="648" cy="691"/>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419" name="Rectangle 227"/>
                <p:cNvSpPr>
                  <a:spLocks noChangeArrowheads="1"/>
                </p:cNvSpPr>
                <p:nvPr/>
              </p:nvSpPr>
              <p:spPr bwMode="auto">
                <a:xfrm>
                  <a:off x="2700" y="3933"/>
                  <a:ext cx="704" cy="691"/>
                </a:xfrm>
                <a:prstGeom prst="rect">
                  <a:avLst/>
                </a:prstGeom>
                <a:noFill/>
                <a:ln w="7">
                  <a:solidFill>
                    <a:srgbClr val="A0A0A0"/>
                  </a:solidFill>
                  <a:miter lim="800000"/>
                  <a:headEnd/>
                  <a:tailEnd/>
                </a:ln>
                <a:effectLst/>
              </p:spPr>
              <p:txBody>
                <a:bodyPr wrap="none"/>
                <a:lstStyle/>
                <a:p>
                  <a:endParaRPr lang="es-ES"/>
                </a:p>
              </p:txBody>
            </p:sp>
          </p:grpSp>
          <p:grpSp>
            <p:nvGrpSpPr>
              <p:cNvPr id="136422" name="Group 230"/>
              <p:cNvGrpSpPr>
                <a:grpSpLocks/>
              </p:cNvGrpSpPr>
              <p:nvPr/>
            </p:nvGrpSpPr>
            <p:grpSpPr bwMode="auto">
              <a:xfrm>
                <a:off x="3404" y="3933"/>
                <a:ext cx="776" cy="691"/>
                <a:chOff x="3404" y="3933"/>
                <a:chExt cx="776" cy="691"/>
              </a:xfrm>
            </p:grpSpPr>
            <p:sp>
              <p:nvSpPr>
                <p:cNvPr id="136351" name="Rectangle 159"/>
                <p:cNvSpPr>
                  <a:spLocks noChangeArrowheads="1"/>
                </p:cNvSpPr>
                <p:nvPr/>
              </p:nvSpPr>
              <p:spPr bwMode="auto">
                <a:xfrm>
                  <a:off x="3432" y="3933"/>
                  <a:ext cx="720" cy="691"/>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endParaRPr lang="es-ES" sz="1800">
                    <a:latin typeface="Arial" charset="0"/>
                  </a:endParaRPr>
                </a:p>
              </p:txBody>
            </p:sp>
            <p:sp>
              <p:nvSpPr>
                <p:cNvPr id="136421" name="Rectangle 229"/>
                <p:cNvSpPr>
                  <a:spLocks noChangeArrowheads="1"/>
                </p:cNvSpPr>
                <p:nvPr/>
              </p:nvSpPr>
              <p:spPr bwMode="auto">
                <a:xfrm>
                  <a:off x="3404" y="3933"/>
                  <a:ext cx="776" cy="691"/>
                </a:xfrm>
                <a:prstGeom prst="rect">
                  <a:avLst/>
                </a:prstGeom>
                <a:noFill/>
                <a:ln w="7">
                  <a:solidFill>
                    <a:srgbClr val="A0A0A0"/>
                  </a:solidFill>
                  <a:miter lim="800000"/>
                  <a:headEnd/>
                  <a:tailEnd/>
                </a:ln>
                <a:effectLst/>
              </p:spPr>
              <p:txBody>
                <a:bodyPr wrap="none"/>
                <a:lstStyle/>
                <a:p>
                  <a:endParaRPr lang="es-ES"/>
                </a:p>
              </p:txBody>
            </p:sp>
          </p:grpSp>
          <p:grpSp>
            <p:nvGrpSpPr>
              <p:cNvPr id="136424" name="Group 232"/>
              <p:cNvGrpSpPr>
                <a:grpSpLocks/>
              </p:cNvGrpSpPr>
              <p:nvPr/>
            </p:nvGrpSpPr>
            <p:grpSpPr bwMode="auto">
              <a:xfrm>
                <a:off x="4180" y="3933"/>
                <a:ext cx="632" cy="691"/>
                <a:chOff x="4180" y="3933"/>
                <a:chExt cx="632" cy="691"/>
              </a:xfrm>
            </p:grpSpPr>
            <p:sp>
              <p:nvSpPr>
                <p:cNvPr id="136352" name="Rectangle 160"/>
                <p:cNvSpPr>
                  <a:spLocks noChangeArrowheads="1"/>
                </p:cNvSpPr>
                <p:nvPr/>
              </p:nvSpPr>
              <p:spPr bwMode="auto">
                <a:xfrm>
                  <a:off x="4208" y="3933"/>
                  <a:ext cx="576" cy="691"/>
                </a:xfrm>
                <a:prstGeom prst="rect">
                  <a:avLst/>
                </a:prstGeom>
                <a:noFill/>
                <a:ln w="9525">
                  <a:noFill/>
                  <a:miter lim="800000"/>
                  <a:headEnd/>
                  <a:tailEnd/>
                </a:ln>
                <a:effectLst/>
              </p:spPr>
              <p:txBody>
                <a:bodyPr/>
                <a:lstStyle/>
                <a:p>
                  <a:r>
                    <a:rPr lang="es-ES" sz="1200">
                      <a:latin typeface="Arial" charset="0"/>
                      <a:cs typeface="Times New Roman" pitchFamily="18" charset="0"/>
                    </a:rPr>
                    <a:t> </a:t>
                  </a:r>
                </a:p>
                <a:p>
                  <a:pPr eaLnBrk="0" hangingPunct="0"/>
                  <a:r>
                    <a:rPr lang="es-ES" sz="1200">
                      <a:latin typeface="Arial" charset="0"/>
                      <a:cs typeface="Times New Roman" pitchFamily="18" charset="0"/>
                    </a:rPr>
                    <a:t> </a:t>
                  </a:r>
                </a:p>
                <a:p>
                  <a:pPr eaLnBrk="0" hangingPunct="0"/>
                  <a:endParaRPr lang="es-ES" sz="1800">
                    <a:latin typeface="Arial" charset="0"/>
                  </a:endParaRPr>
                </a:p>
              </p:txBody>
            </p:sp>
            <p:sp>
              <p:nvSpPr>
                <p:cNvPr id="136423" name="Rectangle 231"/>
                <p:cNvSpPr>
                  <a:spLocks noChangeArrowheads="1"/>
                </p:cNvSpPr>
                <p:nvPr/>
              </p:nvSpPr>
              <p:spPr bwMode="auto">
                <a:xfrm>
                  <a:off x="4180" y="3933"/>
                  <a:ext cx="632" cy="691"/>
                </a:xfrm>
                <a:prstGeom prst="rect">
                  <a:avLst/>
                </a:prstGeom>
                <a:noFill/>
                <a:ln w="7">
                  <a:solidFill>
                    <a:srgbClr val="A0A0A0"/>
                  </a:solidFill>
                  <a:miter lim="800000"/>
                  <a:headEnd/>
                  <a:tailEnd/>
                </a:ln>
                <a:effectLst/>
              </p:spPr>
              <p:txBody>
                <a:bodyPr wrap="none"/>
                <a:lstStyle/>
                <a:p>
                  <a:endParaRPr lang="es-ES"/>
                </a:p>
              </p:txBody>
            </p:sp>
          </p:grpSp>
        </p:grpSp>
        <p:sp>
          <p:nvSpPr>
            <p:cNvPr id="136426" name="Rectangle 234"/>
            <p:cNvSpPr>
              <a:spLocks noChangeArrowheads="1"/>
            </p:cNvSpPr>
            <p:nvPr/>
          </p:nvSpPr>
          <p:spPr bwMode="auto">
            <a:xfrm>
              <a:off x="-3" y="-3"/>
              <a:ext cx="6458" cy="4630"/>
            </a:xfrm>
            <a:prstGeom prst="rect">
              <a:avLst/>
            </a:prstGeom>
            <a:noFill/>
            <a:ln w="11112">
              <a:solidFill>
                <a:srgbClr val="A0A0A0"/>
              </a:solidFill>
              <a:miter lim="800000"/>
              <a:headEnd/>
              <a:tailEnd/>
            </a:ln>
            <a:effectLst/>
          </p:spPr>
          <p:txBody>
            <a:bodyPr wrap="none"/>
            <a:lstStyle/>
            <a:p>
              <a:endParaRPr lang="es-ES"/>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blinds(vertical)">
                                      <p:cBhvr>
                                        <p:cTn id="7" dur="500"/>
                                        <p:tgtEl>
                                          <p:spTgt spid="136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30" name="Rectangle 6"/>
          <p:cNvSpPr>
            <a:spLocks noChangeArrowheads="1"/>
          </p:cNvSpPr>
          <p:nvPr/>
        </p:nvSpPr>
        <p:spPr bwMode="auto">
          <a:xfrm>
            <a:off x="900113" y="981075"/>
            <a:ext cx="8532812" cy="5764213"/>
          </a:xfrm>
          <a:prstGeom prst="rect">
            <a:avLst/>
          </a:prstGeom>
          <a:noFill/>
          <a:ln w="9525">
            <a:noFill/>
            <a:miter lim="800000"/>
            <a:headEnd/>
            <a:tailEnd/>
          </a:ln>
          <a:effectLst/>
        </p:spPr>
        <p:txBody>
          <a:bodyPr>
            <a:spAutoFit/>
          </a:bodyPr>
          <a:lstStyle/>
          <a:p>
            <a:r>
              <a:rPr lang="es-ES" sz="3200" b="1"/>
              <a:t> 3. MÉTODO ACTIVO DE ESTUDIO:</a:t>
            </a:r>
          </a:p>
          <a:p>
            <a:endParaRPr lang="es-ES" sz="3200" b="1"/>
          </a:p>
          <a:p>
            <a:r>
              <a:rPr lang="es-ES" sz="2800" b="1">
                <a:solidFill>
                  <a:srgbClr val="3333CC"/>
                </a:solidFill>
              </a:rPr>
              <a:t>	   3.1.   PRELECTURA</a:t>
            </a:r>
          </a:p>
          <a:p>
            <a:r>
              <a:rPr lang="es-ES" sz="2800" b="1">
                <a:solidFill>
                  <a:srgbClr val="3333CC"/>
                </a:solidFill>
              </a:rPr>
              <a:t>         3.2.   LECTURA</a:t>
            </a:r>
          </a:p>
          <a:p>
            <a:r>
              <a:rPr lang="es-ES" sz="2800" b="1">
                <a:solidFill>
                  <a:srgbClr val="3333CC"/>
                </a:solidFill>
              </a:rPr>
              <a:t>         3.3.   ELABORACIÓN:</a:t>
            </a:r>
          </a:p>
          <a:p>
            <a:r>
              <a:rPr lang="es-ES" sz="2800" b="1"/>
              <a:t>	</a:t>
            </a:r>
            <a:r>
              <a:rPr lang="es-ES" sz="2800" b="1">
                <a:solidFill>
                  <a:srgbClr val="3333CC"/>
                </a:solidFill>
              </a:rPr>
              <a:t>	        </a:t>
            </a:r>
            <a:r>
              <a:rPr lang="es-ES" sz="2800" b="1">
                <a:solidFill>
                  <a:srgbClr val="A50021"/>
                </a:solidFill>
              </a:rPr>
              <a:t>-  SUBRAYADO</a:t>
            </a:r>
            <a:endParaRPr lang="es-ES_tradnl" sz="2800" b="1">
              <a:solidFill>
                <a:srgbClr val="A50021"/>
              </a:solidFill>
            </a:endParaRPr>
          </a:p>
          <a:p>
            <a:r>
              <a:rPr lang="es-ES" sz="2800" b="1">
                <a:solidFill>
                  <a:srgbClr val="A50021"/>
                </a:solidFill>
              </a:rPr>
              <a:t>	        </a:t>
            </a:r>
            <a:r>
              <a:rPr lang="es-ES_tradnl" sz="2800" b="1">
                <a:solidFill>
                  <a:srgbClr val="A50021"/>
                </a:solidFill>
              </a:rPr>
              <a:t>      </a:t>
            </a:r>
            <a:r>
              <a:rPr lang="es-ES" sz="2800" b="1">
                <a:solidFill>
                  <a:srgbClr val="A50021"/>
                </a:solidFill>
              </a:rPr>
              <a:t>-  ESQUEMA</a:t>
            </a:r>
          </a:p>
          <a:p>
            <a:r>
              <a:rPr lang="es-ES" sz="2800" b="1">
                <a:solidFill>
                  <a:srgbClr val="A50021"/>
                </a:solidFill>
              </a:rPr>
              <a:t>		        -  RESUMEN</a:t>
            </a:r>
          </a:p>
          <a:p>
            <a:r>
              <a:rPr lang="es-ES" sz="2800" b="1">
                <a:solidFill>
                  <a:srgbClr val="A50021"/>
                </a:solidFill>
              </a:rPr>
              <a:t>	</a:t>
            </a:r>
            <a:r>
              <a:rPr lang="es-ES_tradnl" sz="2800" b="1">
                <a:solidFill>
                  <a:srgbClr val="A50021"/>
                </a:solidFill>
              </a:rPr>
              <a:t>   </a:t>
            </a:r>
            <a:r>
              <a:rPr lang="es-ES" sz="2800" b="1">
                <a:solidFill>
                  <a:srgbClr val="3333CC"/>
                </a:solidFill>
              </a:rPr>
              <a:t>3.4.   MEMORIZACIÓN</a:t>
            </a:r>
          </a:p>
          <a:p>
            <a:r>
              <a:rPr lang="es-ES" sz="2800" b="1">
                <a:solidFill>
                  <a:srgbClr val="3333CC"/>
                </a:solidFill>
              </a:rPr>
              <a:t>         3.5.   AUTOEVALUACIÓN</a:t>
            </a:r>
          </a:p>
          <a:p>
            <a:r>
              <a:rPr lang="es-ES" sz="2800" b="1">
                <a:solidFill>
                  <a:srgbClr val="3333CC"/>
                </a:solidFill>
              </a:rPr>
              <a:t>         3.6.   REPASOS</a:t>
            </a:r>
          </a:p>
          <a:p>
            <a:endParaRPr lang="es-ES" sz="2800" b="1"/>
          </a:p>
          <a:p>
            <a:endParaRPr lang="es-ES" sz="2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30"/>
                                        </p:tgtEl>
                                        <p:attrNameLst>
                                          <p:attrName>style.visibility</p:attrName>
                                        </p:attrNameLst>
                                      </p:cBhvr>
                                      <p:to>
                                        <p:strVal val="visible"/>
                                      </p:to>
                                    </p:set>
                                    <p:animEffect transition="in" filter="wipe(left)">
                                      <p:cBhvr>
                                        <p:cTn id="7" dur="500"/>
                                        <p:tgtEl>
                                          <p:spTgt spid="154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3" name="Text Box 5"/>
          <p:cNvSpPr txBox="1">
            <a:spLocks noChangeArrowheads="1"/>
          </p:cNvSpPr>
          <p:nvPr/>
        </p:nvSpPr>
        <p:spPr bwMode="auto">
          <a:xfrm>
            <a:off x="3657600" y="5715000"/>
            <a:ext cx="2514600" cy="528638"/>
          </a:xfrm>
          <a:prstGeom prst="rect">
            <a:avLst/>
          </a:prstGeom>
          <a:solidFill>
            <a:srgbClr val="FFFFFF"/>
          </a:solidFill>
          <a:ln w="9525">
            <a:solidFill>
              <a:schemeClr val="tx1"/>
            </a:solidFill>
            <a:miter lim="800000"/>
            <a:headEnd/>
            <a:tailEnd/>
          </a:ln>
          <a:effectLst/>
        </p:spPr>
        <p:txBody>
          <a:bodyPr>
            <a:spAutoFit/>
          </a:bodyPr>
          <a:lstStyle/>
          <a:p>
            <a:pPr algn="ctr">
              <a:spcBef>
                <a:spcPct val="50000"/>
              </a:spcBef>
            </a:pPr>
            <a:r>
              <a:rPr lang="es-ES" sz="2800" b="1">
                <a:solidFill>
                  <a:srgbClr val="3333CC"/>
                </a:solidFill>
              </a:rPr>
              <a:t>6º </a:t>
            </a:r>
            <a:r>
              <a:rPr lang="es-ES" sz="2800" b="1">
                <a:solidFill>
                  <a:srgbClr val="FF6600"/>
                </a:solidFill>
              </a:rPr>
              <a:t>REPASO</a:t>
            </a:r>
            <a:endParaRPr lang="es-ES" sz="2800" b="1">
              <a:solidFill>
                <a:srgbClr val="3333CC"/>
              </a:solidFill>
            </a:endParaRPr>
          </a:p>
        </p:txBody>
      </p:sp>
      <p:sp>
        <p:nvSpPr>
          <p:cNvPr id="201735" name="Rectangle 7"/>
          <p:cNvSpPr>
            <a:spLocks noChangeArrowheads="1"/>
          </p:cNvSpPr>
          <p:nvPr/>
        </p:nvSpPr>
        <p:spPr bwMode="auto">
          <a:xfrm>
            <a:off x="900113" y="549275"/>
            <a:ext cx="8532812" cy="579438"/>
          </a:xfrm>
          <a:prstGeom prst="rect">
            <a:avLst/>
          </a:prstGeom>
          <a:noFill/>
          <a:ln w="9525">
            <a:noFill/>
            <a:miter lim="800000"/>
            <a:headEnd/>
            <a:tailEnd/>
          </a:ln>
          <a:effectLst/>
        </p:spPr>
        <p:txBody>
          <a:bodyPr>
            <a:spAutoFit/>
          </a:bodyPr>
          <a:lstStyle/>
          <a:p>
            <a:r>
              <a:rPr lang="es-ES" sz="3200" b="1"/>
              <a:t>   MÉTODO ACTIVO DE ESTUDIO…</a:t>
            </a:r>
            <a:endParaRPr lang="es-ES" sz="2800" b="1"/>
          </a:p>
        </p:txBody>
      </p:sp>
      <p:pic>
        <p:nvPicPr>
          <p:cNvPr id="201736" name="Picture 8"/>
          <p:cNvPicPr>
            <a:picLocks noChangeAspect="1" noChangeArrowheads="1"/>
          </p:cNvPicPr>
          <p:nvPr/>
        </p:nvPicPr>
        <p:blipFill>
          <a:blip r:embed="rId2" cstate="screen"/>
          <a:srcRect/>
          <a:stretch>
            <a:fillRect/>
          </a:stretch>
        </p:blipFill>
        <p:spPr bwMode="auto">
          <a:xfrm>
            <a:off x="1143000" y="1295400"/>
            <a:ext cx="7315200" cy="42116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1735"/>
                                        </p:tgtEl>
                                        <p:attrNameLst>
                                          <p:attrName>style.visibility</p:attrName>
                                        </p:attrNameLst>
                                      </p:cBhvr>
                                      <p:to>
                                        <p:strVal val="visible"/>
                                      </p:to>
                                    </p:set>
                                    <p:animEffect transition="in" filter="wipe(left)">
                                      <p:cBhvr>
                                        <p:cTn id="7" dur="500"/>
                                        <p:tgtEl>
                                          <p:spTgt spid="201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1736"/>
                                        </p:tgtEl>
                                        <p:attrNameLst>
                                          <p:attrName>style.visibility</p:attrName>
                                        </p:attrNameLst>
                                      </p:cBhvr>
                                      <p:to>
                                        <p:strVal val="visible"/>
                                      </p:to>
                                    </p:set>
                                    <p:animEffect transition="in" filter="wipe(left)">
                                      <p:cBhvr>
                                        <p:cTn id="12" dur="500"/>
                                        <p:tgtEl>
                                          <p:spTgt spid="2017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1733"/>
                                        </p:tgtEl>
                                        <p:attrNameLst>
                                          <p:attrName>style.visibility</p:attrName>
                                        </p:attrNameLst>
                                      </p:cBhvr>
                                      <p:to>
                                        <p:strVal val="visible"/>
                                      </p:to>
                                    </p:set>
                                    <p:animEffect transition="in" filter="wipe(left)">
                                      <p:cBhvr>
                                        <p:cTn id="17" dur="500"/>
                                        <p:tgtEl>
                                          <p:spTgt spid="201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animBg="1" autoUpdateAnimBg="0"/>
      <p:bldP spid="20173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ext Box 2"/>
          <p:cNvSpPr txBox="1">
            <a:spLocks noChangeArrowheads="1"/>
          </p:cNvSpPr>
          <p:nvPr/>
        </p:nvSpPr>
        <p:spPr bwMode="auto">
          <a:xfrm>
            <a:off x="1676400" y="457200"/>
            <a:ext cx="3581400" cy="5943600"/>
          </a:xfrm>
          <a:prstGeom prst="rect">
            <a:avLst/>
          </a:prstGeom>
          <a:noFill/>
          <a:ln w="9525">
            <a:noFill/>
            <a:miter lim="800000"/>
            <a:headEnd/>
            <a:tailEnd/>
          </a:ln>
          <a:effectLst/>
        </p:spPr>
        <p:txBody>
          <a:bodyPr>
            <a:spAutoFit/>
          </a:bodyPr>
          <a:lstStyle/>
          <a:p>
            <a:pPr algn="ctr">
              <a:spcBef>
                <a:spcPct val="50000"/>
              </a:spcBef>
            </a:pPr>
            <a:r>
              <a:rPr lang="es-ES" sz="1400" b="1" u="sng">
                <a:cs typeface="Arial" charset="0"/>
              </a:rPr>
              <a:t>ANIMALES VERTEBRADOS</a:t>
            </a:r>
          </a:p>
          <a:p>
            <a:pPr algn="just">
              <a:spcBef>
                <a:spcPct val="50000"/>
              </a:spcBef>
            </a:pPr>
            <a:r>
              <a:rPr lang="es-ES" sz="1000">
                <a:cs typeface="Arial" charset="0"/>
              </a:rPr>
              <a:t> </a:t>
            </a:r>
            <a:endParaRPr lang="es-ES" sz="1000">
              <a:cs typeface="Times New Roman" pitchFamily="18" charset="0"/>
            </a:endParaRPr>
          </a:p>
          <a:p>
            <a:pPr algn="just">
              <a:spcBef>
                <a:spcPct val="50000"/>
              </a:spcBef>
            </a:pPr>
            <a:r>
              <a:rPr lang="es-ES" sz="1000" b="1">
                <a:cs typeface="Arial" charset="0"/>
              </a:rPr>
              <a:t>El grupo de los animales vertebrados, está formado por todos aquellos que poseen esqueleto interno en el que destaca la columna vertebral. Dentro de este grupo nos encontramos con otros subgrupos como son: peces, anfibios, reptiles, aves y mamíferos.</a:t>
            </a:r>
            <a:endParaRPr lang="es-ES" sz="1000" b="1">
              <a:cs typeface="Times New Roman" pitchFamily="18" charset="0"/>
            </a:endParaRPr>
          </a:p>
          <a:p>
            <a:pPr algn="just">
              <a:spcBef>
                <a:spcPct val="50000"/>
              </a:spcBef>
            </a:pPr>
            <a:r>
              <a:rPr lang="es-ES" sz="1000" b="1">
                <a:cs typeface="Arial" charset="0"/>
              </a:rPr>
              <a:t> Los peces son vertebrados que viven en el agua. Sus aletas y su forma alargada les favorecen los movimientos y desplazamientos por el medio acuático. Dicha forma varía de unos peces a otros, en función de ella podemos distinguir los que tienen forma de huso, los que tienen el </a:t>
            </a:r>
            <a:r>
              <a:rPr lang="es-ES" sz="1000" b="1" i="1">
                <a:cs typeface="Arial" charset="0"/>
              </a:rPr>
              <a:t>cuerpo aplastado lateralmente </a:t>
            </a:r>
            <a:r>
              <a:rPr lang="es-ES" sz="1000" b="1">
                <a:cs typeface="Arial" charset="0"/>
              </a:rPr>
              <a:t>o los que tienen el </a:t>
            </a:r>
            <a:r>
              <a:rPr lang="es-ES" sz="1000" b="1" i="1">
                <a:cs typeface="Arial" charset="0"/>
              </a:rPr>
              <a:t>cuerpo aplanado.</a:t>
            </a:r>
            <a:endParaRPr lang="es-ES" sz="1000" b="1">
              <a:cs typeface="Times New Roman" pitchFamily="18" charset="0"/>
            </a:endParaRPr>
          </a:p>
          <a:p>
            <a:pPr algn="just">
              <a:spcBef>
                <a:spcPct val="50000"/>
              </a:spcBef>
            </a:pPr>
            <a:r>
              <a:rPr lang="es-ES" sz="1000" b="1" i="1">
                <a:cs typeface="Arial" charset="0"/>
              </a:rPr>
              <a:t> </a:t>
            </a:r>
            <a:r>
              <a:rPr lang="es-ES" sz="1000" b="1">
                <a:cs typeface="Arial" charset="0"/>
              </a:rPr>
              <a:t>Respiran el oxígeno disuelto en el agua por medio de branquias o agallas que son unas láminas muy finas situadas detrás de la cabeza.</a:t>
            </a:r>
            <a:endParaRPr lang="es-ES" sz="1000" b="1">
              <a:cs typeface="Times New Roman" pitchFamily="18" charset="0"/>
            </a:endParaRPr>
          </a:p>
          <a:p>
            <a:pPr algn="just">
              <a:spcBef>
                <a:spcPct val="50000"/>
              </a:spcBef>
            </a:pPr>
            <a:r>
              <a:rPr lang="es-ES" sz="1000" b="1">
                <a:cs typeface="Arial" charset="0"/>
              </a:rPr>
              <a:t> Según su esqueleto los peces pueden ser cartilaginosos, es decir, formado por tejido blando y elástico; y óseos: formado por espinas óseas.</a:t>
            </a:r>
            <a:endParaRPr lang="es-ES" sz="1000" b="1">
              <a:cs typeface="Times New Roman" pitchFamily="18" charset="0"/>
            </a:endParaRPr>
          </a:p>
          <a:p>
            <a:pPr algn="just">
              <a:spcBef>
                <a:spcPct val="50000"/>
              </a:spcBef>
            </a:pPr>
            <a:r>
              <a:rPr lang="es-ES" sz="1000" b="1">
                <a:cs typeface="Arial" charset="0"/>
              </a:rPr>
              <a:t> Los anfibios se caracterizan principalmente por tener un desarrollo con metamorfosis, es decir por las grandes transformaciones que sufren a lo largo de su vida. Cuando nacen viven en el agua y tienen branquias para respirar. Sin embargo al hacerse adultos viven en tierra y respiran por pulmones o por la piel. Pueden vivir en el medio acuático y en el terrestre.</a:t>
            </a:r>
            <a:endParaRPr lang="es-ES" sz="1000" b="1">
              <a:cs typeface="Times New Roman" pitchFamily="18" charset="0"/>
            </a:endParaRPr>
          </a:p>
          <a:p>
            <a:pPr algn="just">
              <a:spcBef>
                <a:spcPct val="50000"/>
              </a:spcBef>
            </a:pPr>
            <a:r>
              <a:rPr lang="es-ES" sz="1000" b="1">
                <a:cs typeface="Arial" charset="0"/>
              </a:rPr>
              <a:t> El tritón, el sapo, la rana o la salamandra pertenecen a este grupo.</a:t>
            </a:r>
            <a:endParaRPr lang="es-ES" sz="1000" b="1">
              <a:cs typeface="Times New Roman" pitchFamily="18" charset="0"/>
            </a:endParaRPr>
          </a:p>
          <a:p>
            <a:pPr algn="just">
              <a:spcBef>
                <a:spcPct val="50000"/>
              </a:spcBef>
            </a:pPr>
            <a:r>
              <a:rPr lang="es-ES" sz="1000" b="1">
                <a:cs typeface="Arial" charset="0"/>
              </a:rPr>
              <a:t> El grupo de los reptiles, animales terrestres, es muy amplio y variopinto, pero todos ellos poseen unas características comunes como son el tener el cuerpo recubierto de escamas, no regular la temperatura del cuerpo, poseer un esqueleto muy flexible </a:t>
            </a:r>
          </a:p>
        </p:txBody>
      </p:sp>
      <p:sp>
        <p:nvSpPr>
          <p:cNvPr id="326659" name="Text Box 3"/>
          <p:cNvSpPr txBox="1">
            <a:spLocks noChangeArrowheads="1"/>
          </p:cNvSpPr>
          <p:nvPr/>
        </p:nvSpPr>
        <p:spPr bwMode="auto">
          <a:xfrm>
            <a:off x="5410200" y="1066800"/>
            <a:ext cx="2971800" cy="5349875"/>
          </a:xfrm>
          <a:prstGeom prst="rect">
            <a:avLst/>
          </a:prstGeom>
          <a:noFill/>
          <a:ln w="9525">
            <a:noFill/>
            <a:miter lim="800000"/>
            <a:headEnd/>
            <a:tailEnd/>
          </a:ln>
          <a:effectLst/>
        </p:spPr>
        <p:txBody>
          <a:bodyPr>
            <a:spAutoFit/>
          </a:bodyPr>
          <a:lstStyle/>
          <a:p>
            <a:pPr algn="just">
              <a:spcBef>
                <a:spcPct val="50000"/>
              </a:spcBef>
            </a:pPr>
            <a:r>
              <a:rPr lang="es-ES" sz="1000" b="1">
                <a:cs typeface="Arial" charset="0"/>
              </a:rPr>
              <a:t>que les permita reptar (las tortugas no), respirar por los pulmones, ser carnívoros todos menos las tortugas y tener</a:t>
            </a:r>
            <a:r>
              <a:rPr lang="es-ES" sz="1000" b="1" i="1">
                <a:cs typeface="Arial" charset="0"/>
              </a:rPr>
              <a:t> </a:t>
            </a:r>
            <a:r>
              <a:rPr lang="es-ES" sz="1000" b="1">
                <a:cs typeface="Arial" charset="0"/>
              </a:rPr>
              <a:t>una fecundación interna e incubar los huevos al sol.</a:t>
            </a:r>
            <a:endParaRPr lang="es-ES" sz="1000" b="1">
              <a:cs typeface="Times New Roman" pitchFamily="18" charset="0"/>
            </a:endParaRPr>
          </a:p>
          <a:p>
            <a:pPr algn="just">
              <a:spcBef>
                <a:spcPct val="50000"/>
              </a:spcBef>
            </a:pPr>
            <a:r>
              <a:rPr lang="es-ES" sz="1000" b="1">
                <a:cs typeface="Arial" charset="0"/>
              </a:rPr>
              <a:t> Entre ellos nos encontramos las tortugas, las serpientes, lagartijas, lagartos, cocodrilos y otros muchos.</a:t>
            </a:r>
            <a:endParaRPr lang="es-ES" sz="1000" b="1">
              <a:cs typeface="Times New Roman" pitchFamily="18" charset="0"/>
            </a:endParaRPr>
          </a:p>
          <a:p>
            <a:pPr algn="just">
              <a:spcBef>
                <a:spcPct val="50000"/>
              </a:spcBef>
            </a:pPr>
            <a:r>
              <a:rPr lang="es-ES" sz="1000" b="1">
                <a:cs typeface="Arial" charset="0"/>
              </a:rPr>
              <a:t> Las aves tienen una característica peculiar: casi todas se desplazan volando. De ellas hemos de decir que tienen el cuerpo recubierto de plumas, que poseen una temperatura constante, su boca tiene forma de pico, sus extremidades anteriores son alas, respiran por pulmones y se reproducen por huevos.</a:t>
            </a:r>
            <a:endParaRPr lang="es-ES" sz="1000" b="1">
              <a:cs typeface="Times New Roman" pitchFamily="18" charset="0"/>
            </a:endParaRPr>
          </a:p>
          <a:p>
            <a:pPr algn="just">
              <a:spcBef>
                <a:spcPct val="50000"/>
              </a:spcBef>
            </a:pPr>
            <a:r>
              <a:rPr lang="es-ES" sz="1000" b="1">
                <a:cs typeface="Arial" charset="0"/>
              </a:rPr>
              <a:t> Pertenecen a este grupo el águila, la paloma, el pavo, el flamenco, el gorrión o la paloma, por ejemplo.</a:t>
            </a:r>
            <a:endParaRPr lang="es-ES" sz="1000" b="1">
              <a:cs typeface="Times New Roman" pitchFamily="18" charset="0"/>
            </a:endParaRPr>
          </a:p>
          <a:p>
            <a:pPr algn="just">
              <a:spcBef>
                <a:spcPct val="50000"/>
              </a:spcBef>
            </a:pPr>
            <a:r>
              <a:rPr lang="es-ES" sz="1000" b="1">
                <a:cs typeface="Arial" charset="0"/>
              </a:rPr>
              <a:t> De los mamíferos hay que señalar el que aunque la mayoría son terrestres, también los hay acuáticos como la ballena y el delfín. Entre sus características principales están el tener una temperatura constante, respirar por los pulmones, ser vivíparos, el que las hembras posean glándulas mamarias, tener mandíbulas con labios y el cuerpo recubierto de pelo en el caso de los terrestres.</a:t>
            </a:r>
            <a:endParaRPr lang="es-ES" sz="1000" b="1">
              <a:cs typeface="Times New Roman" pitchFamily="18" charset="0"/>
            </a:endParaRPr>
          </a:p>
          <a:p>
            <a:pPr algn="just">
              <a:spcBef>
                <a:spcPct val="50000"/>
              </a:spcBef>
            </a:pPr>
            <a:r>
              <a:rPr lang="es-ES" sz="1000" b="1">
                <a:cs typeface="Arial" charset="0"/>
              </a:rPr>
              <a:t> El perro, el gato, la ardilla, el conejo, la vaca o el hombre son algunos animales mamíferos.</a:t>
            </a:r>
            <a:endParaRPr lang="es-ES" sz="1000" b="1">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6658"/>
                                        </p:tgtEl>
                                        <p:attrNameLst>
                                          <p:attrName>style.visibility</p:attrName>
                                        </p:attrNameLst>
                                      </p:cBhvr>
                                      <p:to>
                                        <p:strVal val="visible"/>
                                      </p:to>
                                    </p:set>
                                    <p:animEffect transition="in" filter="wipe(left)">
                                      <p:cBhvr>
                                        <p:cTn id="7" dur="500"/>
                                        <p:tgtEl>
                                          <p:spTgt spid="3266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6659"/>
                                        </p:tgtEl>
                                        <p:attrNameLst>
                                          <p:attrName>style.visibility</p:attrName>
                                        </p:attrNameLst>
                                      </p:cBhvr>
                                      <p:to>
                                        <p:strVal val="visible"/>
                                      </p:to>
                                    </p:set>
                                    <p:animEffect transition="in" filter="wipe(left)">
                                      <p:cBhvr>
                                        <p:cTn id="12" dur="500"/>
                                        <p:tgtEl>
                                          <p:spTgt spid="326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8" grpId="0" autoUpdateAnimBg="0"/>
      <p:bldP spid="32665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ChangeArrowheads="1"/>
          </p:cNvSpPr>
          <p:nvPr/>
        </p:nvSpPr>
        <p:spPr bwMode="auto">
          <a:xfrm>
            <a:off x="900113" y="981075"/>
            <a:ext cx="8532812" cy="579438"/>
          </a:xfrm>
          <a:prstGeom prst="rect">
            <a:avLst/>
          </a:prstGeom>
          <a:noFill/>
          <a:ln w="9525">
            <a:noFill/>
            <a:miter lim="800000"/>
            <a:headEnd/>
            <a:tailEnd/>
          </a:ln>
          <a:effectLst/>
        </p:spPr>
        <p:txBody>
          <a:bodyPr>
            <a:spAutoFit/>
          </a:bodyPr>
          <a:lstStyle/>
          <a:p>
            <a:r>
              <a:rPr lang="es-ES" sz="3200" b="1"/>
              <a:t>   PRELECTURA / LECTURA RÁPIDA…</a:t>
            </a:r>
            <a:endParaRPr lang="es-ES" sz="2800" b="1"/>
          </a:p>
        </p:txBody>
      </p:sp>
      <p:sp>
        <p:nvSpPr>
          <p:cNvPr id="184324" name="Text Box 4"/>
          <p:cNvSpPr txBox="1">
            <a:spLocks noChangeArrowheads="1"/>
          </p:cNvSpPr>
          <p:nvPr/>
        </p:nvSpPr>
        <p:spPr bwMode="auto">
          <a:xfrm>
            <a:off x="4643438" y="1916113"/>
            <a:ext cx="4224337" cy="925512"/>
          </a:xfrm>
          <a:prstGeom prst="rect">
            <a:avLst/>
          </a:prstGeom>
          <a:solidFill>
            <a:srgbClr val="FFCCCC"/>
          </a:solidFill>
          <a:ln w="9525">
            <a:solidFill>
              <a:schemeClr val="tx1"/>
            </a:solidFill>
            <a:miter lim="800000"/>
            <a:headEnd/>
            <a:tailEnd/>
          </a:ln>
          <a:effectLst/>
        </p:spPr>
        <p:txBody>
          <a:bodyPr>
            <a:spAutoFit/>
          </a:bodyPr>
          <a:lstStyle/>
          <a:p>
            <a:pPr algn="ctr"/>
            <a:r>
              <a:rPr lang="es-ES" sz="1800" b="1"/>
              <a:t>CONSISTE EN ECHAR UN </a:t>
            </a:r>
          </a:p>
          <a:p>
            <a:pPr algn="ctr"/>
            <a:r>
              <a:rPr lang="es-ES" sz="1800" b="1"/>
              <a:t>PRIMER VISTAZO A LO QUE </a:t>
            </a:r>
          </a:p>
          <a:p>
            <a:pPr algn="ctr"/>
            <a:r>
              <a:rPr lang="es-ES" sz="1800" b="1"/>
              <a:t>QUEREMOS APRENDER. </a:t>
            </a:r>
          </a:p>
        </p:txBody>
      </p:sp>
      <p:sp>
        <p:nvSpPr>
          <p:cNvPr id="184330" name="Text Box 10"/>
          <p:cNvSpPr txBox="1">
            <a:spLocks noChangeArrowheads="1"/>
          </p:cNvSpPr>
          <p:nvPr/>
        </p:nvSpPr>
        <p:spPr bwMode="auto">
          <a:xfrm>
            <a:off x="4643438" y="2997200"/>
            <a:ext cx="4224337" cy="925513"/>
          </a:xfrm>
          <a:prstGeom prst="rect">
            <a:avLst/>
          </a:prstGeom>
          <a:solidFill>
            <a:srgbClr val="FFCCCC"/>
          </a:solidFill>
          <a:ln w="9525">
            <a:solidFill>
              <a:schemeClr val="tx1"/>
            </a:solidFill>
            <a:miter lim="800000"/>
            <a:headEnd/>
            <a:tailEnd/>
          </a:ln>
          <a:effectLst/>
        </p:spPr>
        <p:txBody>
          <a:bodyPr>
            <a:spAutoFit/>
          </a:bodyPr>
          <a:lstStyle/>
          <a:p>
            <a:pPr algn="ctr"/>
            <a:r>
              <a:rPr lang="es-ES" sz="1800" b="1"/>
              <a:t>LEER RÁPIDAMENTE EL CONTENIDO COMPLETO PARA HACERSE UNA IDEA</a:t>
            </a:r>
          </a:p>
        </p:txBody>
      </p:sp>
      <p:sp>
        <p:nvSpPr>
          <p:cNvPr id="184334" name="Text Box 14"/>
          <p:cNvSpPr txBox="1">
            <a:spLocks noChangeArrowheads="1"/>
          </p:cNvSpPr>
          <p:nvPr/>
        </p:nvSpPr>
        <p:spPr bwMode="auto">
          <a:xfrm>
            <a:off x="250825" y="3573463"/>
            <a:ext cx="4105275" cy="2913062"/>
          </a:xfrm>
          <a:prstGeom prst="rect">
            <a:avLst/>
          </a:prstGeom>
          <a:solidFill>
            <a:srgbClr val="FFCCCC"/>
          </a:solidFill>
          <a:ln w="9525">
            <a:solidFill>
              <a:schemeClr val="tx1"/>
            </a:solidFill>
            <a:miter lim="800000"/>
            <a:headEnd/>
            <a:tailEnd/>
          </a:ln>
          <a:effectLst/>
        </p:spPr>
        <p:txBody>
          <a:bodyPr>
            <a:spAutoFit/>
          </a:bodyPr>
          <a:lstStyle/>
          <a:p>
            <a:pPr>
              <a:spcBef>
                <a:spcPct val="50000"/>
              </a:spcBef>
              <a:buFont typeface="Wingdings" pitchFamily="2" charset="2"/>
              <a:buChar char="Ø"/>
            </a:pPr>
            <a:r>
              <a:rPr lang="es-ES" sz="1600" b="1"/>
              <a:t>SE EXAMINA EL TÍTULO DE CADA APARTADO</a:t>
            </a:r>
          </a:p>
          <a:p>
            <a:pPr>
              <a:spcBef>
                <a:spcPct val="50000"/>
              </a:spcBef>
              <a:buFont typeface="Wingdings" pitchFamily="2" charset="2"/>
              <a:buChar char="Ø"/>
            </a:pPr>
            <a:r>
              <a:rPr lang="es-ES" sz="1600" b="1"/>
              <a:t>SE OBSERVAN LOS TÍTULOS Y SUBTÍTULOS Y LA REALICÓN ENTRE LOS ENCABEZADOS IMPORTANTES</a:t>
            </a:r>
          </a:p>
          <a:p>
            <a:pPr>
              <a:spcBef>
                <a:spcPct val="50000"/>
              </a:spcBef>
              <a:buFont typeface="Wingdings" pitchFamily="2" charset="2"/>
              <a:buChar char="Ø"/>
            </a:pPr>
            <a:r>
              <a:rPr lang="es-ES" sz="1600" b="1"/>
              <a:t>SE ECHA UN VISTAZO A LOS DIAGRAMAS, GRÁFICOS, ESQUEMAS, IMÁGENES.</a:t>
            </a:r>
          </a:p>
          <a:p>
            <a:pPr>
              <a:spcBef>
                <a:spcPct val="50000"/>
              </a:spcBef>
              <a:buFont typeface="Wingdings" pitchFamily="2" charset="2"/>
              <a:buChar char="Ø"/>
            </a:pPr>
            <a:r>
              <a:rPr lang="es-ES" sz="1600" b="1"/>
              <a:t>SE LEE DE FORMA SEGUIDA EL CONTENIDO</a:t>
            </a:r>
          </a:p>
        </p:txBody>
      </p:sp>
      <p:pic>
        <p:nvPicPr>
          <p:cNvPr id="184338" name="Picture 18"/>
          <p:cNvPicPr>
            <a:picLocks noChangeAspect="1" noChangeArrowheads="1"/>
          </p:cNvPicPr>
          <p:nvPr/>
        </p:nvPicPr>
        <p:blipFill>
          <a:blip r:embed="rId2" cstate="screen"/>
          <a:srcRect/>
          <a:stretch>
            <a:fillRect/>
          </a:stretch>
        </p:blipFill>
        <p:spPr bwMode="auto">
          <a:xfrm>
            <a:off x="685800" y="1524000"/>
            <a:ext cx="3276600" cy="1981200"/>
          </a:xfrm>
          <a:prstGeom prst="rect">
            <a:avLst/>
          </a:prstGeom>
          <a:noFill/>
          <a:ln w="9525">
            <a:noFill/>
            <a:miter lim="800000"/>
            <a:headEnd/>
            <a:tailEnd/>
          </a:ln>
          <a:effectLst/>
        </p:spPr>
      </p:pic>
      <p:sp>
        <p:nvSpPr>
          <p:cNvPr id="184335" name="Text Box 15"/>
          <p:cNvSpPr txBox="1">
            <a:spLocks noChangeArrowheads="1"/>
          </p:cNvSpPr>
          <p:nvPr/>
        </p:nvSpPr>
        <p:spPr bwMode="auto">
          <a:xfrm>
            <a:off x="4643438" y="4076700"/>
            <a:ext cx="4224337" cy="2546350"/>
          </a:xfrm>
          <a:prstGeom prst="rect">
            <a:avLst/>
          </a:prstGeom>
          <a:solidFill>
            <a:srgbClr val="FFCCCC"/>
          </a:solidFill>
          <a:ln w="9525">
            <a:solidFill>
              <a:schemeClr val="tx1"/>
            </a:solidFill>
            <a:miter lim="800000"/>
            <a:headEnd/>
            <a:tailEnd/>
          </a:ln>
          <a:effectLst/>
        </p:spPr>
        <p:txBody>
          <a:bodyPr>
            <a:spAutoFit/>
          </a:bodyPr>
          <a:lstStyle/>
          <a:p>
            <a:pPr algn="ctr"/>
            <a:r>
              <a:rPr lang="es-ES" sz="1600" b="1"/>
              <a:t>TRES PREGUNTAS CLAVES EN LA LECTURA RÁPIDA:</a:t>
            </a:r>
          </a:p>
          <a:p>
            <a:pPr algn="ctr"/>
            <a:endParaRPr lang="es-ES" sz="1600" b="1"/>
          </a:p>
          <a:p>
            <a:pPr>
              <a:buFont typeface="Wingdings" pitchFamily="2" charset="2"/>
              <a:buChar char="q"/>
            </a:pPr>
            <a:r>
              <a:rPr lang="es-ES" sz="1600" b="1"/>
              <a:t>¿QUÉ RELACIÓN TIENE ESTE CONTENIDO CON LO ANTERIOR?</a:t>
            </a:r>
          </a:p>
          <a:p>
            <a:pPr>
              <a:buFont typeface="Wingdings" pitchFamily="2" charset="2"/>
              <a:buNone/>
            </a:pPr>
            <a:r>
              <a:rPr lang="es-ES" sz="1600" b="1"/>
              <a:t> </a:t>
            </a:r>
          </a:p>
          <a:p>
            <a:pPr>
              <a:buFont typeface="Wingdings" pitchFamily="2" charset="2"/>
              <a:buChar char="q"/>
            </a:pPr>
            <a:r>
              <a:rPr lang="es-ES" sz="1600" b="1"/>
              <a:t>¿QUÉ RELACIÓN TIENE ESTE CONTENIDO CON LO POSTERIOR?</a:t>
            </a:r>
          </a:p>
          <a:p>
            <a:pPr>
              <a:buFont typeface="Wingdings" pitchFamily="2" charset="2"/>
              <a:buNone/>
            </a:pPr>
            <a:r>
              <a:rPr lang="es-ES" sz="1600" b="1"/>
              <a:t> </a:t>
            </a:r>
          </a:p>
          <a:p>
            <a:pPr>
              <a:buFont typeface="Wingdings" pitchFamily="2" charset="2"/>
              <a:buChar char="q"/>
            </a:pPr>
            <a:r>
              <a:rPr lang="es-ES" sz="1600" b="1"/>
              <a:t>¿QUÉ SÉ YO DE ESTE CONTENIDO?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wipe(left)">
                                      <p:cBhvr>
                                        <p:cTn id="7" dur="500"/>
                                        <p:tgtEl>
                                          <p:spTgt spid="1843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338"/>
                                        </p:tgtEl>
                                        <p:attrNameLst>
                                          <p:attrName>style.visibility</p:attrName>
                                        </p:attrNameLst>
                                      </p:cBhvr>
                                      <p:to>
                                        <p:strVal val="visible"/>
                                      </p:to>
                                    </p:set>
                                    <p:animEffect transition="in" filter="wipe(left)">
                                      <p:cBhvr>
                                        <p:cTn id="12" dur="500"/>
                                        <p:tgtEl>
                                          <p:spTgt spid="1843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4324"/>
                                        </p:tgtEl>
                                        <p:attrNameLst>
                                          <p:attrName>style.visibility</p:attrName>
                                        </p:attrNameLst>
                                      </p:cBhvr>
                                      <p:to>
                                        <p:strVal val="visible"/>
                                      </p:to>
                                    </p:set>
                                    <p:animEffect transition="in" filter="wipe(left)">
                                      <p:cBhvr>
                                        <p:cTn id="17" dur="500"/>
                                        <p:tgtEl>
                                          <p:spTgt spid="1843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4330"/>
                                        </p:tgtEl>
                                        <p:attrNameLst>
                                          <p:attrName>style.visibility</p:attrName>
                                        </p:attrNameLst>
                                      </p:cBhvr>
                                      <p:to>
                                        <p:strVal val="visible"/>
                                      </p:to>
                                    </p:set>
                                    <p:animEffect transition="in" filter="wipe(left)">
                                      <p:cBhvr>
                                        <p:cTn id="22" dur="500"/>
                                        <p:tgtEl>
                                          <p:spTgt spid="1843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4334"/>
                                        </p:tgtEl>
                                        <p:attrNameLst>
                                          <p:attrName>style.visibility</p:attrName>
                                        </p:attrNameLst>
                                      </p:cBhvr>
                                      <p:to>
                                        <p:strVal val="visible"/>
                                      </p:to>
                                    </p:set>
                                    <p:animEffect transition="in" filter="wipe(left)">
                                      <p:cBhvr>
                                        <p:cTn id="27" dur="500"/>
                                        <p:tgtEl>
                                          <p:spTgt spid="1843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4335"/>
                                        </p:tgtEl>
                                        <p:attrNameLst>
                                          <p:attrName>style.visibility</p:attrName>
                                        </p:attrNameLst>
                                      </p:cBhvr>
                                      <p:to>
                                        <p:strVal val="visible"/>
                                      </p:to>
                                    </p:set>
                                    <p:animEffect transition="in" filter="wipe(left)">
                                      <p:cBhvr>
                                        <p:cTn id="32" dur="500"/>
                                        <p:tgtEl>
                                          <p:spTgt spid="184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autoUpdateAnimBg="0"/>
      <p:bldP spid="184324" grpId="0" animBg="1" autoUpdateAnimBg="0"/>
      <p:bldP spid="184330" grpId="0" animBg="1" autoUpdateAnimBg="0"/>
      <p:bldP spid="184334" grpId="0" animBg="1" autoUpdateAnimBg="0"/>
      <p:bldP spid="18433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1371600" y="152400"/>
            <a:ext cx="5689600" cy="7369175"/>
          </a:xfrm>
          <a:prstGeom prst="rect">
            <a:avLst/>
          </a:prstGeom>
          <a:noFill/>
          <a:ln w="9525">
            <a:noFill/>
            <a:miter lim="800000"/>
            <a:headEnd/>
            <a:tailEnd/>
          </a:ln>
          <a:effectLst/>
        </p:spPr>
        <p:txBody>
          <a:bodyPr>
            <a:spAutoFit/>
          </a:bodyPr>
          <a:lstStyle/>
          <a:p>
            <a:pPr marL="342900" indent="-342900">
              <a:tabLst>
                <a:tab pos="712788" algn="l"/>
              </a:tabLst>
            </a:pPr>
            <a:r>
              <a:rPr lang="es-ES" sz="2000" b="1"/>
              <a:t>  </a:t>
            </a:r>
          </a:p>
          <a:p>
            <a:pPr marL="342900" indent="-342900">
              <a:tabLst>
                <a:tab pos="712788" algn="l"/>
              </a:tabLst>
            </a:pPr>
            <a:r>
              <a:rPr lang="es-ES" sz="2000" b="1"/>
              <a:t>1.  AMBIENTE EXTERNO: </a:t>
            </a:r>
            <a:endParaRPr lang="es-ES" sz="1400" b="1"/>
          </a:p>
          <a:p>
            <a:pPr marL="342900" indent="-342900">
              <a:tabLst>
                <a:tab pos="712788" algn="l"/>
              </a:tabLst>
            </a:pPr>
            <a:r>
              <a:rPr lang="es-ES" sz="1400" b="1">
                <a:solidFill>
                  <a:srgbClr val="3333CC"/>
                </a:solidFill>
              </a:rPr>
              <a:t>	     - POSTURAS AL ESTUDIAR</a:t>
            </a:r>
          </a:p>
          <a:p>
            <a:pPr marL="342900" indent="-342900">
              <a:tabLst>
                <a:tab pos="712788" algn="l"/>
              </a:tabLst>
            </a:pPr>
            <a:r>
              <a:rPr lang="es-ES" sz="1400" b="1">
                <a:solidFill>
                  <a:srgbClr val="3333CC"/>
                </a:solidFill>
              </a:rPr>
              <a:t>         - LUGAR DE ESTUDIO</a:t>
            </a:r>
          </a:p>
          <a:p>
            <a:pPr marL="342900" indent="-342900">
              <a:tabLst>
                <a:tab pos="712788" algn="l"/>
              </a:tabLst>
            </a:pPr>
            <a:endParaRPr lang="es-ES" sz="1400" b="1"/>
          </a:p>
          <a:p>
            <a:pPr marL="342900" indent="-342900">
              <a:buFontTx/>
              <a:buAutoNum type="arabicPeriod" startAt="2"/>
              <a:tabLst>
                <a:tab pos="712788" algn="l"/>
              </a:tabLst>
            </a:pPr>
            <a:r>
              <a:rPr lang="es-ES" sz="2000" b="1"/>
              <a:t>  PLANIFICACIÓN:</a:t>
            </a:r>
          </a:p>
          <a:p>
            <a:pPr marL="342900" indent="-342900">
              <a:tabLst>
                <a:tab pos="712788" algn="l"/>
              </a:tabLst>
            </a:pPr>
            <a:r>
              <a:rPr lang="es-ES" sz="1600" b="1"/>
              <a:t>        </a:t>
            </a:r>
            <a:r>
              <a:rPr lang="es-ES" sz="1400" b="1">
                <a:solidFill>
                  <a:srgbClr val="3333CC"/>
                </a:solidFill>
              </a:rPr>
              <a:t>- AGENDA</a:t>
            </a:r>
          </a:p>
          <a:p>
            <a:pPr marL="342900" indent="-342900">
              <a:tabLst>
                <a:tab pos="712788" algn="l"/>
              </a:tabLst>
            </a:pPr>
            <a:r>
              <a:rPr lang="es-ES" sz="1400" b="1">
                <a:solidFill>
                  <a:srgbClr val="3333CC"/>
                </a:solidFill>
              </a:rPr>
              <a:t>	     - ORGANIZACIÓN DEL TIEMPO</a:t>
            </a:r>
          </a:p>
          <a:p>
            <a:pPr marL="342900" indent="-342900">
              <a:buFontTx/>
              <a:buAutoNum type="arabicPeriod"/>
              <a:tabLst>
                <a:tab pos="712788" algn="l"/>
              </a:tabLst>
            </a:pPr>
            <a:endParaRPr lang="es-ES" sz="1400" b="1">
              <a:solidFill>
                <a:srgbClr val="3333CC"/>
              </a:solidFill>
            </a:endParaRPr>
          </a:p>
          <a:p>
            <a:pPr marL="342900" indent="-342900">
              <a:buFontTx/>
              <a:buAutoNum type="arabicPeriod" startAt="3"/>
              <a:tabLst>
                <a:tab pos="712788" algn="l"/>
              </a:tabLst>
            </a:pPr>
            <a:r>
              <a:rPr lang="es-ES" sz="2000" b="1"/>
              <a:t>  MÉTODO ACTIVO DE ESTUDIO:</a:t>
            </a:r>
          </a:p>
          <a:p>
            <a:pPr marL="342900" indent="-342900">
              <a:tabLst>
                <a:tab pos="712788" algn="l"/>
              </a:tabLst>
            </a:pPr>
            <a:r>
              <a:rPr lang="es-ES" sz="1600" b="1">
                <a:solidFill>
                  <a:srgbClr val="3333CC"/>
                </a:solidFill>
              </a:rPr>
              <a:t>       	 </a:t>
            </a:r>
            <a:r>
              <a:rPr lang="es-ES" sz="1400" b="1">
                <a:solidFill>
                  <a:srgbClr val="3333CC"/>
                </a:solidFill>
              </a:rPr>
              <a:t>3.1.   PRELECTURA</a:t>
            </a:r>
          </a:p>
          <a:p>
            <a:pPr marL="342900" indent="-342900">
              <a:tabLst>
                <a:tab pos="712788" algn="l"/>
              </a:tabLst>
            </a:pPr>
            <a:r>
              <a:rPr lang="es-ES" sz="1400" b="1">
                <a:solidFill>
                  <a:srgbClr val="3333CC"/>
                </a:solidFill>
              </a:rPr>
              <a:t>        	 3.2.   LECTURA	</a:t>
            </a:r>
          </a:p>
          <a:p>
            <a:pPr marL="342900" indent="-342900">
              <a:tabLst>
                <a:tab pos="712788" algn="l"/>
              </a:tabLst>
            </a:pPr>
            <a:r>
              <a:rPr lang="es-ES" sz="1400" b="1">
                <a:solidFill>
                  <a:srgbClr val="3333CC"/>
                </a:solidFill>
              </a:rPr>
              <a:t>	    	 3.3.   ELABORACIÓN:</a:t>
            </a:r>
          </a:p>
          <a:p>
            <a:pPr marL="342900" indent="-342900">
              <a:tabLst>
                <a:tab pos="712788" algn="l"/>
              </a:tabLst>
            </a:pPr>
            <a:r>
              <a:rPr lang="es-ES" sz="1400" b="1"/>
              <a:t>	</a:t>
            </a:r>
            <a:r>
              <a:rPr lang="es-ES" sz="1400" b="1">
                <a:solidFill>
                  <a:srgbClr val="3333CC"/>
                </a:solidFill>
              </a:rPr>
              <a:t>	        </a:t>
            </a:r>
            <a:r>
              <a:rPr lang="es-ES" sz="1400" b="1">
                <a:solidFill>
                  <a:srgbClr val="A50021"/>
                </a:solidFill>
              </a:rPr>
              <a:t>-  SUBRAYADO</a:t>
            </a:r>
          </a:p>
          <a:p>
            <a:pPr marL="342900" indent="-342900">
              <a:tabLst>
                <a:tab pos="712788" algn="l"/>
              </a:tabLst>
            </a:pPr>
            <a:r>
              <a:rPr lang="es-ES" sz="1400" b="1">
                <a:solidFill>
                  <a:srgbClr val="A50021"/>
                </a:solidFill>
              </a:rPr>
              <a:t>		</a:t>
            </a:r>
            <a:r>
              <a:rPr lang="es-ES_tradnl" sz="1400" b="1">
                <a:solidFill>
                  <a:srgbClr val="A50021"/>
                </a:solidFill>
              </a:rPr>
              <a:t> </a:t>
            </a:r>
            <a:r>
              <a:rPr lang="es-ES" sz="1400" b="1">
                <a:solidFill>
                  <a:srgbClr val="A50021"/>
                </a:solidFill>
              </a:rPr>
              <a:t>       -  ESQUEMA</a:t>
            </a:r>
            <a:endParaRPr lang="es-ES_tradnl" sz="1400" b="1">
              <a:solidFill>
                <a:srgbClr val="A50021"/>
              </a:solidFill>
            </a:endParaRPr>
          </a:p>
          <a:p>
            <a:pPr marL="342900" indent="-342900">
              <a:tabLst>
                <a:tab pos="712788" algn="l"/>
              </a:tabLst>
            </a:pPr>
            <a:r>
              <a:rPr lang="es-ES_tradnl" sz="1400" b="1">
                <a:solidFill>
                  <a:srgbClr val="A50021"/>
                </a:solidFill>
              </a:rPr>
              <a:t>	</a:t>
            </a:r>
            <a:r>
              <a:rPr lang="es-ES" sz="1400" b="1">
                <a:solidFill>
                  <a:srgbClr val="A50021"/>
                </a:solidFill>
              </a:rPr>
              <a:t>	        -  RESUMEN</a:t>
            </a:r>
          </a:p>
          <a:p>
            <a:pPr marL="342900" indent="-342900">
              <a:tabLst>
                <a:tab pos="712788" algn="l"/>
              </a:tabLst>
            </a:pPr>
            <a:r>
              <a:rPr lang="es-ES" sz="1400" b="1">
                <a:solidFill>
                  <a:srgbClr val="A50021"/>
                </a:solidFill>
              </a:rPr>
              <a:t>		</a:t>
            </a:r>
            <a:r>
              <a:rPr lang="es-ES" sz="1400" b="1">
                <a:solidFill>
                  <a:srgbClr val="3333CC"/>
                </a:solidFill>
              </a:rPr>
              <a:t> 3.4.   MEMORIZACIÓN</a:t>
            </a:r>
          </a:p>
          <a:p>
            <a:pPr marL="342900" indent="-342900">
              <a:tabLst>
                <a:tab pos="712788" algn="l"/>
              </a:tabLst>
            </a:pPr>
            <a:r>
              <a:rPr lang="es-ES" sz="1400" b="1">
                <a:solidFill>
                  <a:srgbClr val="3333CC"/>
                </a:solidFill>
              </a:rPr>
              <a:t>		 3.5.   AUTOEVALUACIÓN</a:t>
            </a:r>
          </a:p>
          <a:p>
            <a:pPr marL="342900" indent="-342900">
              <a:tabLst>
                <a:tab pos="712788" algn="l"/>
              </a:tabLst>
            </a:pPr>
            <a:r>
              <a:rPr lang="es-ES" sz="1400" b="1">
                <a:solidFill>
                  <a:srgbClr val="3333CC"/>
                </a:solidFill>
              </a:rPr>
              <a:t>	      3.6.   REPASO</a:t>
            </a:r>
          </a:p>
          <a:p>
            <a:pPr marL="342900" indent="-342900">
              <a:tabLst>
                <a:tab pos="712788" algn="l"/>
              </a:tabLst>
            </a:pPr>
            <a:endParaRPr lang="es-ES" sz="1400" b="1">
              <a:solidFill>
                <a:srgbClr val="3333CC"/>
              </a:solidFill>
            </a:endParaRPr>
          </a:p>
          <a:p>
            <a:pPr marL="342900" indent="-342900">
              <a:tabLst>
                <a:tab pos="712788" algn="l"/>
              </a:tabLst>
            </a:pPr>
            <a:r>
              <a:rPr lang="es-ES" sz="2000" b="1"/>
              <a:t>4.   EXÁMENES</a:t>
            </a:r>
          </a:p>
          <a:p>
            <a:pPr marL="342900" indent="-342900">
              <a:tabLst>
                <a:tab pos="712788" algn="l"/>
              </a:tabLst>
            </a:pPr>
            <a:endParaRPr lang="es-ES" sz="1400" b="1">
              <a:solidFill>
                <a:srgbClr val="3333CC"/>
              </a:solidFill>
            </a:endParaRPr>
          </a:p>
          <a:p>
            <a:pPr marL="342900" indent="-342900">
              <a:tabLst>
                <a:tab pos="712788" algn="l"/>
              </a:tabLst>
            </a:pPr>
            <a:r>
              <a:rPr lang="es-ES" sz="2000" b="1"/>
              <a:t>5.   CUESTIONARIO DE REFLEXIÓN</a:t>
            </a:r>
          </a:p>
          <a:p>
            <a:pPr marL="342900" indent="-342900">
              <a:tabLst>
                <a:tab pos="712788" algn="l"/>
              </a:tabLst>
            </a:pPr>
            <a:endParaRPr lang="es-ES" sz="2000" b="1"/>
          </a:p>
          <a:p>
            <a:pPr marL="342900" indent="-342900">
              <a:tabLst>
                <a:tab pos="712788" algn="l"/>
              </a:tabLst>
            </a:pPr>
            <a:r>
              <a:rPr lang="es-ES" sz="2000" b="1"/>
              <a:t>6.   CONCLUSIONES  </a:t>
            </a:r>
          </a:p>
          <a:p>
            <a:pPr marL="342900" indent="-342900">
              <a:tabLst>
                <a:tab pos="712788" algn="l"/>
              </a:tabLst>
            </a:pPr>
            <a:r>
              <a:rPr lang="es-ES" sz="2000" b="1"/>
              <a:t> </a:t>
            </a:r>
          </a:p>
          <a:p>
            <a:pPr marL="342900" indent="-342900">
              <a:buFontTx/>
              <a:buChar char="•"/>
              <a:tabLst>
                <a:tab pos="712788" algn="l"/>
              </a:tabLst>
            </a:pPr>
            <a:endParaRPr lang="es-ES" sz="2000" b="1"/>
          </a:p>
          <a:p>
            <a:pPr marL="342900" indent="-342900">
              <a:buFontTx/>
              <a:buChar char="•"/>
              <a:tabLst>
                <a:tab pos="712788" algn="l"/>
              </a:tabLst>
            </a:pPr>
            <a:endParaRPr lang="es-ES" sz="2000" b="1"/>
          </a:p>
          <a:p>
            <a:pPr marL="342900" indent="-342900">
              <a:tabLst>
                <a:tab pos="712788" algn="l"/>
              </a:tabLst>
            </a:pPr>
            <a:r>
              <a:rPr lang="es-ES" sz="1600" b="1"/>
              <a:t>	</a:t>
            </a:r>
          </a:p>
        </p:txBody>
      </p:sp>
      <p:pic>
        <p:nvPicPr>
          <p:cNvPr id="86022" name="Picture 6" descr="BS00554_"/>
          <p:cNvPicPr>
            <a:picLocks noChangeAspect="1" noChangeArrowheads="1"/>
          </p:cNvPicPr>
          <p:nvPr/>
        </p:nvPicPr>
        <p:blipFill>
          <a:blip r:embed="rId2" cstate="screen"/>
          <a:srcRect/>
          <a:stretch>
            <a:fillRect/>
          </a:stretch>
        </p:blipFill>
        <p:spPr bwMode="auto">
          <a:xfrm>
            <a:off x="6156325" y="4005263"/>
            <a:ext cx="2736850" cy="23891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Effect transition="in" filter="blinds(vertical)">
                                      <p:cBhvr>
                                        <p:cTn id="7" dur="500"/>
                                        <p:tgtEl>
                                          <p:spTgt spid="860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86020"/>
                                        </p:tgtEl>
                                        <p:attrNameLst>
                                          <p:attrName>style.visibility</p:attrName>
                                        </p:attrNameLst>
                                      </p:cBhvr>
                                      <p:to>
                                        <p:strVal val="visible"/>
                                      </p:to>
                                    </p:set>
                                    <p:animEffect transition="in" filter="blinds(vertical)">
                                      <p:cBhvr>
                                        <p:cTn id="12" dur="5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900113" y="981075"/>
            <a:ext cx="8532812" cy="641350"/>
          </a:xfrm>
          <a:prstGeom prst="rect">
            <a:avLst/>
          </a:prstGeom>
          <a:noFill/>
          <a:ln w="9525">
            <a:noFill/>
            <a:miter lim="800000"/>
            <a:headEnd/>
            <a:tailEnd/>
          </a:ln>
          <a:effectLst/>
        </p:spPr>
        <p:txBody>
          <a:bodyPr>
            <a:spAutoFit/>
          </a:bodyPr>
          <a:lstStyle/>
          <a:p>
            <a:r>
              <a:rPr lang="es-ES" sz="3600" b="1"/>
              <a:t>      LECTURA COMPRENSIVA…</a:t>
            </a:r>
          </a:p>
        </p:txBody>
      </p:sp>
      <p:sp>
        <p:nvSpPr>
          <p:cNvPr id="200707" name="Text Box 3"/>
          <p:cNvSpPr txBox="1">
            <a:spLocks noChangeArrowheads="1"/>
          </p:cNvSpPr>
          <p:nvPr/>
        </p:nvSpPr>
        <p:spPr bwMode="auto">
          <a:xfrm>
            <a:off x="533400" y="2133600"/>
            <a:ext cx="4224338" cy="590550"/>
          </a:xfrm>
          <a:prstGeom prst="rect">
            <a:avLst/>
          </a:prstGeom>
          <a:solidFill>
            <a:srgbClr val="99FFCC"/>
          </a:solidFill>
          <a:ln w="9525">
            <a:solidFill>
              <a:schemeClr val="tx1"/>
            </a:solidFill>
            <a:miter lim="800000"/>
            <a:headEnd/>
            <a:tailEnd/>
          </a:ln>
          <a:effectLst/>
        </p:spPr>
        <p:txBody>
          <a:bodyPr>
            <a:spAutoFit/>
          </a:bodyPr>
          <a:lstStyle/>
          <a:p>
            <a:pPr algn="ctr"/>
            <a:r>
              <a:rPr lang="es-ES" sz="1600" b="1"/>
              <a:t>CONSISTE EN LEER DETENIDAMENTE </a:t>
            </a:r>
          </a:p>
          <a:p>
            <a:pPr algn="ctr"/>
            <a:r>
              <a:rPr lang="es-ES" sz="1600" b="1"/>
              <a:t>EL CONTENIDO. </a:t>
            </a:r>
          </a:p>
        </p:txBody>
      </p:sp>
      <p:sp>
        <p:nvSpPr>
          <p:cNvPr id="200708" name="Text Box 4"/>
          <p:cNvSpPr txBox="1">
            <a:spLocks noChangeArrowheads="1"/>
          </p:cNvSpPr>
          <p:nvPr/>
        </p:nvSpPr>
        <p:spPr bwMode="auto">
          <a:xfrm>
            <a:off x="533400" y="2895600"/>
            <a:ext cx="4224338" cy="590550"/>
          </a:xfrm>
          <a:prstGeom prst="rect">
            <a:avLst/>
          </a:prstGeom>
          <a:solidFill>
            <a:srgbClr val="99FFCC"/>
          </a:solidFill>
          <a:ln w="9525">
            <a:solidFill>
              <a:schemeClr val="tx1"/>
            </a:solidFill>
            <a:miter lim="800000"/>
            <a:headEnd/>
            <a:tailEnd/>
          </a:ln>
          <a:effectLst/>
        </p:spPr>
        <p:txBody>
          <a:bodyPr>
            <a:spAutoFit/>
          </a:bodyPr>
          <a:lstStyle/>
          <a:p>
            <a:pPr algn="ctr"/>
            <a:r>
              <a:rPr lang="es-ES" sz="1600" b="1"/>
              <a:t>BÚSQUEDA EN DICCÍONARIO DE LAS PALABRAS QUE SE DESCONOCEN.</a:t>
            </a:r>
          </a:p>
        </p:txBody>
      </p:sp>
      <p:sp>
        <p:nvSpPr>
          <p:cNvPr id="200713" name="Text Box 9"/>
          <p:cNvSpPr txBox="1">
            <a:spLocks noChangeArrowheads="1"/>
          </p:cNvSpPr>
          <p:nvPr/>
        </p:nvSpPr>
        <p:spPr bwMode="auto">
          <a:xfrm>
            <a:off x="5257800" y="2133600"/>
            <a:ext cx="3384550" cy="1200150"/>
          </a:xfrm>
          <a:prstGeom prst="rect">
            <a:avLst/>
          </a:prstGeom>
          <a:solidFill>
            <a:srgbClr val="99FFCC"/>
          </a:solidFill>
          <a:ln w="9525">
            <a:solidFill>
              <a:schemeClr val="tx1"/>
            </a:solidFill>
            <a:miter lim="800000"/>
            <a:headEnd/>
            <a:tailEnd/>
          </a:ln>
          <a:effectLst/>
        </p:spPr>
        <p:txBody>
          <a:bodyPr>
            <a:spAutoFit/>
          </a:bodyPr>
          <a:lstStyle/>
          <a:p>
            <a:pPr algn="ctr">
              <a:spcBef>
                <a:spcPct val="50000"/>
              </a:spcBef>
              <a:buFont typeface="Wingdings" pitchFamily="2" charset="2"/>
              <a:buNone/>
            </a:pPr>
            <a:r>
              <a:rPr lang="es-ES" sz="1800" b="1"/>
              <a:t>HAY QUE LEER CON EL PROPÓSITO DE RESPONDER A PREGUNTAS DEL TIPO:</a:t>
            </a:r>
          </a:p>
        </p:txBody>
      </p:sp>
      <p:pic>
        <p:nvPicPr>
          <p:cNvPr id="200718" name="Picture 14"/>
          <p:cNvPicPr>
            <a:picLocks noChangeAspect="1" noChangeArrowheads="1"/>
          </p:cNvPicPr>
          <p:nvPr/>
        </p:nvPicPr>
        <p:blipFill>
          <a:blip r:embed="rId2" cstate="screen"/>
          <a:srcRect/>
          <a:stretch>
            <a:fillRect/>
          </a:stretch>
        </p:blipFill>
        <p:spPr bwMode="auto">
          <a:xfrm>
            <a:off x="457200" y="3657600"/>
            <a:ext cx="8077200" cy="27574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6"/>
                                        </p:tgtEl>
                                        <p:attrNameLst>
                                          <p:attrName>style.visibility</p:attrName>
                                        </p:attrNameLst>
                                      </p:cBhvr>
                                      <p:to>
                                        <p:strVal val="visible"/>
                                      </p:to>
                                    </p:set>
                                    <p:animEffect transition="in" filter="wipe(left)">
                                      <p:cBhvr>
                                        <p:cTn id="7" dur="500"/>
                                        <p:tgtEl>
                                          <p:spTgt spid="2007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gtEl>
                                        <p:attrNameLst>
                                          <p:attrName>style.visibility</p:attrName>
                                        </p:attrNameLst>
                                      </p:cBhvr>
                                      <p:to>
                                        <p:strVal val="visible"/>
                                      </p:to>
                                    </p:set>
                                    <p:animEffect transition="in" filter="wipe(left)">
                                      <p:cBhvr>
                                        <p:cTn id="12" dur="500"/>
                                        <p:tgtEl>
                                          <p:spTgt spid="2007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8"/>
                                        </p:tgtEl>
                                        <p:attrNameLst>
                                          <p:attrName>style.visibility</p:attrName>
                                        </p:attrNameLst>
                                      </p:cBhvr>
                                      <p:to>
                                        <p:strVal val="visible"/>
                                      </p:to>
                                    </p:set>
                                    <p:animEffect transition="in" filter="wipe(left)">
                                      <p:cBhvr>
                                        <p:cTn id="17" dur="500"/>
                                        <p:tgtEl>
                                          <p:spTgt spid="2007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0713"/>
                                        </p:tgtEl>
                                        <p:attrNameLst>
                                          <p:attrName>style.visibility</p:attrName>
                                        </p:attrNameLst>
                                      </p:cBhvr>
                                      <p:to>
                                        <p:strVal val="visible"/>
                                      </p:to>
                                    </p:set>
                                    <p:animEffect transition="in" filter="wipe(left)">
                                      <p:cBhvr>
                                        <p:cTn id="22" dur="500"/>
                                        <p:tgtEl>
                                          <p:spTgt spid="2007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0718"/>
                                        </p:tgtEl>
                                        <p:attrNameLst>
                                          <p:attrName>style.visibility</p:attrName>
                                        </p:attrNameLst>
                                      </p:cBhvr>
                                      <p:to>
                                        <p:strVal val="visible"/>
                                      </p:to>
                                    </p:set>
                                    <p:animEffect transition="in" filter="wipe(left)">
                                      <p:cBhvr>
                                        <p:cTn id="27" dur="500"/>
                                        <p:tgtEl>
                                          <p:spTgt spid="200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07" grpId="0" animBg="1" autoUpdateAnimBg="0"/>
      <p:bldP spid="200708" grpId="0" animBg="1" autoUpdateAnimBg="0"/>
      <p:bldP spid="20071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6" name="Rectangle 6"/>
          <p:cNvSpPr>
            <a:spLocks noChangeArrowheads="1"/>
          </p:cNvSpPr>
          <p:nvPr/>
        </p:nvSpPr>
        <p:spPr bwMode="auto">
          <a:xfrm>
            <a:off x="900113" y="981075"/>
            <a:ext cx="8532812" cy="641350"/>
          </a:xfrm>
          <a:prstGeom prst="rect">
            <a:avLst/>
          </a:prstGeom>
          <a:noFill/>
          <a:ln w="9525">
            <a:noFill/>
            <a:miter lim="800000"/>
            <a:headEnd/>
            <a:tailEnd/>
          </a:ln>
          <a:effectLst/>
        </p:spPr>
        <p:txBody>
          <a:bodyPr>
            <a:spAutoFit/>
          </a:bodyPr>
          <a:lstStyle/>
          <a:p>
            <a:r>
              <a:rPr lang="es-ES" sz="3600" b="1"/>
              <a:t>      LECTURA COMPRENSIVA…</a:t>
            </a:r>
          </a:p>
        </p:txBody>
      </p:sp>
      <p:sp>
        <p:nvSpPr>
          <p:cNvPr id="204809" name="Text Box 9"/>
          <p:cNvSpPr txBox="1">
            <a:spLocks noChangeArrowheads="1"/>
          </p:cNvSpPr>
          <p:nvPr/>
        </p:nvSpPr>
        <p:spPr bwMode="auto">
          <a:xfrm>
            <a:off x="685800" y="2590800"/>
            <a:ext cx="2735263" cy="925513"/>
          </a:xfrm>
          <a:prstGeom prst="rect">
            <a:avLst/>
          </a:prstGeom>
          <a:solidFill>
            <a:srgbClr val="99FFCC"/>
          </a:solidFill>
          <a:ln w="9525">
            <a:solidFill>
              <a:schemeClr val="tx1"/>
            </a:solidFill>
            <a:miter lim="800000"/>
            <a:headEnd/>
            <a:tailEnd/>
          </a:ln>
          <a:effectLst/>
        </p:spPr>
        <p:txBody>
          <a:bodyPr>
            <a:spAutoFit/>
          </a:bodyPr>
          <a:lstStyle/>
          <a:p>
            <a:pPr algn="ctr">
              <a:spcBef>
                <a:spcPct val="50000"/>
              </a:spcBef>
              <a:buFont typeface="Wingdings" pitchFamily="2" charset="2"/>
              <a:buNone/>
            </a:pPr>
            <a:r>
              <a:rPr lang="es-ES" sz="1800" b="1"/>
              <a:t>FORMULARTE PREGUNTAS TE AYUDARÁ A:</a:t>
            </a:r>
          </a:p>
        </p:txBody>
      </p:sp>
      <p:sp>
        <p:nvSpPr>
          <p:cNvPr id="204811" name="Text Box 11"/>
          <p:cNvSpPr txBox="1">
            <a:spLocks noChangeArrowheads="1"/>
          </p:cNvSpPr>
          <p:nvPr/>
        </p:nvSpPr>
        <p:spPr bwMode="auto">
          <a:xfrm>
            <a:off x="4500563" y="1773238"/>
            <a:ext cx="4392612" cy="4806950"/>
          </a:xfrm>
          <a:prstGeom prst="rect">
            <a:avLst/>
          </a:prstGeom>
          <a:solidFill>
            <a:srgbClr val="99FFCC"/>
          </a:solidFill>
          <a:ln w="9525">
            <a:solidFill>
              <a:schemeClr val="tx1"/>
            </a:solidFill>
            <a:miter lim="800000"/>
            <a:headEnd/>
            <a:tailEnd/>
          </a:ln>
          <a:effectLst/>
        </p:spPr>
        <p:txBody>
          <a:bodyPr>
            <a:spAutoFit/>
          </a:bodyPr>
          <a:lstStyle/>
          <a:p>
            <a:pPr algn="ctr"/>
            <a:r>
              <a:rPr lang="es-ES" sz="2000" b="1"/>
              <a:t>NOTAS AL MARGEN:</a:t>
            </a:r>
          </a:p>
          <a:p>
            <a:pPr>
              <a:buFont typeface="Wingdings" pitchFamily="2" charset="2"/>
              <a:buNone/>
            </a:pPr>
            <a:r>
              <a:rPr lang="es-ES" sz="1600" b="1">
                <a:solidFill>
                  <a:schemeClr val="hlink"/>
                </a:solidFill>
              </a:rPr>
              <a:t>DEFINICIÓN: </a:t>
            </a:r>
          </a:p>
          <a:p>
            <a:pPr>
              <a:buFont typeface="Wingdings" pitchFamily="2" charset="2"/>
              <a:buNone/>
            </a:pPr>
            <a:r>
              <a:rPr lang="es-ES" sz="1600" b="1"/>
              <a:t>SON LA/S PALABRA/S QUE SE ESCRIBEN EN EL LADO IZQUIERDO DEL CONTENIDO QUE SE ESTUDIA Y QUE RESUMEN LAS IDEAS PRINCIPALES DEL MISMO </a:t>
            </a:r>
          </a:p>
          <a:p>
            <a:pPr>
              <a:buFont typeface="Wingdings" pitchFamily="2" charset="2"/>
              <a:buNone/>
            </a:pPr>
            <a:endParaRPr lang="es-ES" sz="1600" b="1"/>
          </a:p>
          <a:p>
            <a:pPr>
              <a:buFont typeface="Wingdings" pitchFamily="2" charset="2"/>
              <a:buNone/>
            </a:pPr>
            <a:r>
              <a:rPr lang="es-ES" sz="1600" b="1">
                <a:solidFill>
                  <a:schemeClr val="hlink"/>
                </a:solidFill>
              </a:rPr>
              <a:t>CARACTERÍSTICAS: </a:t>
            </a:r>
            <a:r>
              <a:rPr lang="es-ES" sz="1600" b="1"/>
              <a:t>FACILITAN:</a:t>
            </a:r>
            <a:endParaRPr lang="es-ES" sz="1600" b="1">
              <a:solidFill>
                <a:schemeClr val="hlink"/>
              </a:solidFill>
            </a:endParaRPr>
          </a:p>
          <a:p>
            <a:pPr>
              <a:buFont typeface="Wingdings" pitchFamily="2" charset="2"/>
              <a:buChar char="v"/>
            </a:pPr>
            <a:r>
              <a:rPr lang="es-ES" sz="1600" b="1"/>
              <a:t>EL PENSAMIENTO, EVITANDO LA MEMORIZACIÓN MECÁNICA Y SIN SENTIDO</a:t>
            </a:r>
          </a:p>
          <a:p>
            <a:pPr>
              <a:buFont typeface="Wingdings" pitchFamily="2" charset="2"/>
              <a:buChar char="v"/>
            </a:pPr>
            <a:r>
              <a:rPr lang="es-ES" sz="1600" b="1"/>
              <a:t>EL APRENDIZAJE Y EL RECUERDO</a:t>
            </a:r>
          </a:p>
          <a:p>
            <a:pPr>
              <a:buFont typeface="Wingdings" pitchFamily="2" charset="2"/>
              <a:buChar char="v"/>
            </a:pPr>
            <a:r>
              <a:rPr lang="es-ES" sz="1600" b="1"/>
              <a:t>LA CAPACIDAD DE ANÁLISIS Y SÍNTESIS</a:t>
            </a:r>
          </a:p>
          <a:p>
            <a:pPr>
              <a:buFont typeface="Wingdings" pitchFamily="2" charset="2"/>
              <a:buChar char="v"/>
            </a:pPr>
            <a:r>
              <a:rPr lang="es-ES" sz="1600" b="1"/>
              <a:t>LA COMPRENSIÓN Y REALIZACIÓN DE LAS SIGUIENTES FASES DEL ESTUDIO (SUBRAYADO, RESUMEN, ESQUEMA)</a:t>
            </a:r>
          </a:p>
        </p:txBody>
      </p:sp>
      <p:pic>
        <p:nvPicPr>
          <p:cNvPr id="204812" name="Picture 12"/>
          <p:cNvPicPr>
            <a:picLocks noChangeAspect="1" noChangeArrowheads="1"/>
          </p:cNvPicPr>
          <p:nvPr/>
        </p:nvPicPr>
        <p:blipFill>
          <a:blip r:embed="rId2" cstate="screen"/>
          <a:srcRect/>
          <a:stretch>
            <a:fillRect/>
          </a:stretch>
        </p:blipFill>
        <p:spPr bwMode="auto">
          <a:xfrm>
            <a:off x="228600" y="4191000"/>
            <a:ext cx="4191000" cy="2133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06"/>
                                        </p:tgtEl>
                                        <p:attrNameLst>
                                          <p:attrName>style.visibility</p:attrName>
                                        </p:attrNameLst>
                                      </p:cBhvr>
                                      <p:to>
                                        <p:strVal val="visible"/>
                                      </p:to>
                                    </p:set>
                                    <p:animEffect transition="in" filter="wipe(left)">
                                      <p:cBhvr>
                                        <p:cTn id="7" dur="500"/>
                                        <p:tgtEl>
                                          <p:spTgt spid="2048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09"/>
                                        </p:tgtEl>
                                        <p:attrNameLst>
                                          <p:attrName>style.visibility</p:attrName>
                                        </p:attrNameLst>
                                      </p:cBhvr>
                                      <p:to>
                                        <p:strVal val="visible"/>
                                      </p:to>
                                    </p:set>
                                    <p:animEffect transition="in" filter="wipe(left)">
                                      <p:cBhvr>
                                        <p:cTn id="12" dur="500"/>
                                        <p:tgtEl>
                                          <p:spTgt spid="2048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4812"/>
                                        </p:tgtEl>
                                        <p:attrNameLst>
                                          <p:attrName>style.visibility</p:attrName>
                                        </p:attrNameLst>
                                      </p:cBhvr>
                                      <p:to>
                                        <p:strVal val="visible"/>
                                      </p:to>
                                    </p:set>
                                    <p:animEffect transition="in" filter="wipe(left)">
                                      <p:cBhvr>
                                        <p:cTn id="17" dur="500"/>
                                        <p:tgtEl>
                                          <p:spTgt spid="2048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11"/>
                                        </p:tgtEl>
                                        <p:attrNameLst>
                                          <p:attrName>style.visibility</p:attrName>
                                        </p:attrNameLst>
                                      </p:cBhvr>
                                      <p:to>
                                        <p:strVal val="visible"/>
                                      </p:to>
                                    </p:set>
                                    <p:animEffect transition="in" filter="wipe(left)">
                                      <p:cBhvr>
                                        <p:cTn id="22" dur="500"/>
                                        <p:tgtEl>
                                          <p:spTgt spid="204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6" grpId="0" autoUpdateAnimBg="0"/>
      <p:bldP spid="204809" grpId="0" animBg="1" autoUpdateAnimBg="0"/>
      <p:bldP spid="204811"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914400" y="685800"/>
            <a:ext cx="7620000" cy="641350"/>
          </a:xfrm>
          <a:prstGeom prst="rect">
            <a:avLst/>
          </a:prstGeom>
          <a:noFill/>
          <a:ln w="9525">
            <a:noFill/>
            <a:miter lim="800000"/>
            <a:headEnd/>
            <a:tailEnd/>
          </a:ln>
          <a:effectLst/>
        </p:spPr>
        <p:txBody>
          <a:bodyPr>
            <a:spAutoFit/>
          </a:bodyPr>
          <a:lstStyle/>
          <a:p>
            <a:pPr algn="ctr"/>
            <a:r>
              <a:rPr lang="es-ES" sz="3600" b="1"/>
              <a:t>ELABORACIÓN…SUBRAYADO…</a:t>
            </a:r>
          </a:p>
        </p:txBody>
      </p:sp>
      <p:sp>
        <p:nvSpPr>
          <p:cNvPr id="402435" name="Text Box 3"/>
          <p:cNvSpPr txBox="1">
            <a:spLocks noChangeArrowheads="1"/>
          </p:cNvSpPr>
          <p:nvPr/>
        </p:nvSpPr>
        <p:spPr bwMode="auto">
          <a:xfrm>
            <a:off x="827088" y="2060575"/>
            <a:ext cx="7632700" cy="1381125"/>
          </a:xfrm>
          <a:prstGeom prst="rect">
            <a:avLst/>
          </a:prstGeom>
          <a:noFill/>
          <a:ln w="9525">
            <a:solidFill>
              <a:schemeClr val="tx1"/>
            </a:solidFill>
            <a:miter lim="800000"/>
            <a:headEnd/>
            <a:tailEnd/>
          </a:ln>
          <a:effectLst/>
        </p:spPr>
        <p:txBody>
          <a:bodyPr>
            <a:spAutoFit/>
          </a:bodyPr>
          <a:lstStyle/>
          <a:p>
            <a:r>
              <a:rPr lang="es-ES" sz="2400" b="1">
                <a:solidFill>
                  <a:schemeClr val="hlink"/>
                </a:solidFill>
              </a:rPr>
              <a:t>¿QUÉ ES?</a:t>
            </a:r>
          </a:p>
          <a:p>
            <a:pPr algn="just"/>
            <a:r>
              <a:rPr lang="es-ES" sz="2000" b="1"/>
              <a:t>RESALTAR MEDIANTE EL TRAZO DE DIFERENTES COLORES, LAS PALABRAS DEL TEXTO QUE REPRESENTAN LAS IDEAS IMPORTANTES </a:t>
            </a:r>
          </a:p>
        </p:txBody>
      </p:sp>
      <p:sp>
        <p:nvSpPr>
          <p:cNvPr id="402436" name="Text Box 4"/>
          <p:cNvSpPr txBox="1">
            <a:spLocks noChangeArrowheads="1"/>
          </p:cNvSpPr>
          <p:nvPr/>
        </p:nvSpPr>
        <p:spPr bwMode="auto">
          <a:xfrm>
            <a:off x="827088" y="3716338"/>
            <a:ext cx="7632700" cy="1381125"/>
          </a:xfrm>
          <a:prstGeom prst="rect">
            <a:avLst/>
          </a:prstGeom>
          <a:noFill/>
          <a:ln w="9525">
            <a:solidFill>
              <a:schemeClr val="tx1"/>
            </a:solidFill>
            <a:miter lim="800000"/>
            <a:headEnd/>
            <a:tailEnd/>
          </a:ln>
          <a:effectLst/>
        </p:spPr>
        <p:txBody>
          <a:bodyPr>
            <a:spAutoFit/>
          </a:bodyPr>
          <a:lstStyle/>
          <a:p>
            <a:r>
              <a:rPr lang="es-ES" sz="2400" b="1">
                <a:solidFill>
                  <a:srgbClr val="000066"/>
                </a:solidFill>
              </a:rPr>
              <a:t>¿CÓMO SUBRAYAR?</a:t>
            </a:r>
          </a:p>
          <a:p>
            <a:pPr>
              <a:buClr>
                <a:schemeClr val="tx1"/>
              </a:buClr>
              <a:buFont typeface="Wingdings" pitchFamily="2" charset="2"/>
              <a:buChar char="Ø"/>
            </a:pPr>
            <a:r>
              <a:rPr lang="es-ES" sz="2000" b="1">
                <a:solidFill>
                  <a:schemeClr val="hlink"/>
                </a:solidFill>
              </a:rPr>
              <a:t> </a:t>
            </a:r>
            <a:r>
              <a:rPr lang="es-ES" sz="2000" b="1"/>
              <a:t>COLORES: UNO O VARIOS. </a:t>
            </a:r>
          </a:p>
          <a:p>
            <a:pPr>
              <a:buClr>
                <a:schemeClr val="tx1"/>
              </a:buClr>
              <a:buFont typeface="Wingdings" pitchFamily="2" charset="2"/>
              <a:buNone/>
            </a:pPr>
            <a:r>
              <a:rPr lang="es-ES" sz="2000" b="1"/>
              <a:t>Ej:  IDEA GENERAL: ROJO/IDEA SECUNDARIA: AZUL</a:t>
            </a:r>
          </a:p>
          <a:p>
            <a:pPr>
              <a:buClr>
                <a:schemeClr val="tx1"/>
              </a:buClr>
              <a:buFont typeface="Wingdings" pitchFamily="2" charset="2"/>
              <a:buChar char="Ø"/>
            </a:pPr>
            <a:r>
              <a:rPr lang="es-ES" sz="2000" b="1">
                <a:solidFill>
                  <a:schemeClr val="hlink"/>
                </a:solidFill>
              </a:rPr>
              <a:t> </a:t>
            </a:r>
            <a:r>
              <a:rPr lang="es-ES" sz="2000" b="1"/>
              <a:t>TRAZO: LÍNEAS, CÍRCULOS, RECUADROS</a:t>
            </a:r>
            <a:endParaRPr lang="es-ES" sz="2000" b="1">
              <a:solidFill>
                <a:schemeClr val="hlink"/>
              </a:solidFill>
            </a:endParaRPr>
          </a:p>
        </p:txBody>
      </p:sp>
      <p:sp>
        <p:nvSpPr>
          <p:cNvPr id="402437" name="Text Box 5"/>
          <p:cNvSpPr txBox="1">
            <a:spLocks noChangeArrowheads="1"/>
          </p:cNvSpPr>
          <p:nvPr/>
        </p:nvSpPr>
        <p:spPr bwMode="auto">
          <a:xfrm>
            <a:off x="827088" y="5373688"/>
            <a:ext cx="7632700" cy="1076325"/>
          </a:xfrm>
          <a:prstGeom prst="rect">
            <a:avLst/>
          </a:prstGeom>
          <a:noFill/>
          <a:ln w="9525">
            <a:solidFill>
              <a:schemeClr val="tx1"/>
            </a:solidFill>
            <a:miter lim="800000"/>
            <a:headEnd/>
            <a:tailEnd/>
          </a:ln>
          <a:effectLst/>
        </p:spPr>
        <p:txBody>
          <a:bodyPr>
            <a:spAutoFit/>
          </a:bodyPr>
          <a:lstStyle/>
          <a:p>
            <a:r>
              <a:rPr lang="es-ES" sz="2400" b="1">
                <a:solidFill>
                  <a:srgbClr val="00CC00"/>
                </a:solidFill>
              </a:rPr>
              <a:t>VENTAJAS DE SUBRAYAR:</a:t>
            </a:r>
          </a:p>
          <a:p>
            <a:pPr>
              <a:buFont typeface="Wingdings" pitchFamily="2" charset="2"/>
              <a:buChar char="v"/>
            </a:pPr>
            <a:r>
              <a:rPr lang="es-ES" sz="2000" b="1"/>
              <a:t> ECONOMÍA DE TIEMPO</a:t>
            </a:r>
          </a:p>
          <a:p>
            <a:pPr>
              <a:buFont typeface="Wingdings" pitchFamily="2" charset="2"/>
              <a:buChar char="v"/>
            </a:pPr>
            <a:r>
              <a:rPr lang="es-ES" sz="2000" b="1"/>
              <a:t> APOYO AL APRENDIZAJE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wipe(left)">
                                      <p:cBhvr>
                                        <p:cTn id="7" dur="500"/>
                                        <p:tgtEl>
                                          <p:spTgt spid="4024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2435"/>
                                        </p:tgtEl>
                                        <p:attrNameLst>
                                          <p:attrName>style.visibility</p:attrName>
                                        </p:attrNameLst>
                                      </p:cBhvr>
                                      <p:to>
                                        <p:strVal val="visible"/>
                                      </p:to>
                                    </p:set>
                                    <p:animEffect transition="in" filter="wipe(left)">
                                      <p:cBhvr>
                                        <p:cTn id="12" dur="500"/>
                                        <p:tgtEl>
                                          <p:spTgt spid="4024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2436"/>
                                        </p:tgtEl>
                                        <p:attrNameLst>
                                          <p:attrName>style.visibility</p:attrName>
                                        </p:attrNameLst>
                                      </p:cBhvr>
                                      <p:to>
                                        <p:strVal val="visible"/>
                                      </p:to>
                                    </p:set>
                                    <p:animEffect transition="in" filter="wipe(left)">
                                      <p:cBhvr>
                                        <p:cTn id="17" dur="500"/>
                                        <p:tgtEl>
                                          <p:spTgt spid="4024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2437"/>
                                        </p:tgtEl>
                                        <p:attrNameLst>
                                          <p:attrName>style.visibility</p:attrName>
                                        </p:attrNameLst>
                                      </p:cBhvr>
                                      <p:to>
                                        <p:strVal val="visible"/>
                                      </p:to>
                                    </p:set>
                                    <p:animEffect transition="in" filter="wipe(left)">
                                      <p:cBhvr>
                                        <p:cTn id="22" dur="500"/>
                                        <p:tgtEl>
                                          <p:spTgt spid="402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autoUpdateAnimBg="0"/>
      <p:bldP spid="402435" grpId="0" animBg="1" autoUpdateAnimBg="0"/>
      <p:bldP spid="402436" grpId="0" animBg="1" autoUpdateAnimBg="0"/>
      <p:bldP spid="402437"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2057400" y="152400"/>
            <a:ext cx="2895600" cy="6477000"/>
          </a:xfrm>
          <a:prstGeom prst="rect">
            <a:avLst/>
          </a:prstGeom>
          <a:noFill/>
          <a:ln w="9525">
            <a:noFill/>
            <a:miter lim="800000"/>
            <a:headEnd/>
            <a:tailEnd/>
          </a:ln>
          <a:effectLst/>
        </p:spPr>
        <p:txBody>
          <a:bodyPr>
            <a:spAutoFit/>
          </a:bodyPr>
          <a:lstStyle/>
          <a:p>
            <a:pPr algn="ctr">
              <a:spcBef>
                <a:spcPct val="50000"/>
              </a:spcBef>
            </a:pPr>
            <a:r>
              <a:rPr lang="es-ES" sz="1400" b="1" u="sng">
                <a:cs typeface="Arial" charset="0"/>
              </a:rPr>
              <a:t>ANIMALES VERTEBRADOS</a:t>
            </a:r>
          </a:p>
          <a:p>
            <a:pPr algn="ctr">
              <a:spcBef>
                <a:spcPct val="50000"/>
              </a:spcBef>
            </a:pPr>
            <a:endParaRPr lang="es-ES" sz="1000" u="sng">
              <a:cs typeface="Arial" charset="0"/>
            </a:endParaRPr>
          </a:p>
          <a:p>
            <a:pPr algn="just">
              <a:spcBef>
                <a:spcPct val="50000"/>
              </a:spcBef>
            </a:pPr>
            <a:r>
              <a:rPr lang="es-ES" sz="1000" b="1">
                <a:cs typeface="Arial" charset="0"/>
              </a:rPr>
              <a:t>El grupo de los animales vertebrados, está formado por </a:t>
            </a:r>
            <a:r>
              <a:rPr lang="es-ES" sz="1000" b="1" u="sng">
                <a:cs typeface="Arial" charset="0"/>
              </a:rPr>
              <a:t>todos</a:t>
            </a:r>
            <a:r>
              <a:rPr lang="es-ES" sz="1000" b="1">
                <a:cs typeface="Arial" charset="0"/>
              </a:rPr>
              <a:t> aquellos que </a:t>
            </a:r>
            <a:r>
              <a:rPr lang="es-ES" sz="1000" b="1" u="sng">
                <a:cs typeface="Arial" charset="0"/>
              </a:rPr>
              <a:t>poseen esqueleto interno</a:t>
            </a:r>
            <a:r>
              <a:rPr lang="es-ES" sz="1000" b="1">
                <a:cs typeface="Arial" charset="0"/>
              </a:rPr>
              <a:t> en el que </a:t>
            </a:r>
            <a:r>
              <a:rPr lang="es-ES" sz="1000" b="1" u="sng">
                <a:cs typeface="Arial" charset="0"/>
              </a:rPr>
              <a:t>destaca</a:t>
            </a:r>
            <a:r>
              <a:rPr lang="es-ES" sz="1000" b="1">
                <a:cs typeface="Arial" charset="0"/>
              </a:rPr>
              <a:t> la </a:t>
            </a:r>
            <a:r>
              <a:rPr lang="es-ES" sz="1000" b="1" u="sng">
                <a:cs typeface="Arial" charset="0"/>
              </a:rPr>
              <a:t>columna vertebral.</a:t>
            </a:r>
            <a:r>
              <a:rPr lang="es-ES" sz="1000" b="1">
                <a:cs typeface="Arial" charset="0"/>
              </a:rPr>
              <a:t> Dentro de este grupo nos encontramos con otros subgrupos como son: </a:t>
            </a:r>
            <a:r>
              <a:rPr lang="es-ES" sz="1000" b="1" u="sng">
                <a:cs typeface="Arial" charset="0"/>
              </a:rPr>
              <a:t>peces, anfibios, reptiles, aves y mamíferos</a:t>
            </a:r>
            <a:r>
              <a:rPr lang="es-ES" sz="1000" b="1">
                <a:cs typeface="Arial" charset="0"/>
              </a:rPr>
              <a:t>.</a:t>
            </a:r>
            <a:r>
              <a:rPr lang="es-ES" sz="1000" b="1">
                <a:cs typeface="Times New Roman" pitchFamily="18" charset="0"/>
              </a:rPr>
              <a:t> </a:t>
            </a:r>
          </a:p>
          <a:p>
            <a:pPr algn="just">
              <a:spcBef>
                <a:spcPct val="50000"/>
              </a:spcBef>
            </a:pPr>
            <a:r>
              <a:rPr lang="es-ES" sz="1000" b="1">
                <a:cs typeface="Arial" charset="0"/>
              </a:rPr>
              <a:t>Los peces son vertebrados que </a:t>
            </a:r>
            <a:r>
              <a:rPr lang="es-ES" sz="1000" b="1" u="sng">
                <a:cs typeface="Arial" charset="0"/>
              </a:rPr>
              <a:t>viven</a:t>
            </a:r>
            <a:r>
              <a:rPr lang="es-ES" sz="1000" b="1">
                <a:cs typeface="Arial" charset="0"/>
              </a:rPr>
              <a:t> en el</a:t>
            </a:r>
            <a:r>
              <a:rPr lang="es-ES" sz="1000" b="1" u="sng">
                <a:cs typeface="Arial" charset="0"/>
              </a:rPr>
              <a:t> agua.</a:t>
            </a:r>
            <a:r>
              <a:rPr lang="es-ES" sz="1000" b="1">
                <a:cs typeface="Arial" charset="0"/>
              </a:rPr>
              <a:t> Sus </a:t>
            </a:r>
            <a:r>
              <a:rPr lang="es-ES" sz="1000" b="1" u="sng">
                <a:cs typeface="Arial" charset="0"/>
              </a:rPr>
              <a:t>aletas</a:t>
            </a:r>
            <a:r>
              <a:rPr lang="es-ES" sz="1000" b="1">
                <a:cs typeface="Arial" charset="0"/>
              </a:rPr>
              <a:t> y su </a:t>
            </a:r>
            <a:r>
              <a:rPr lang="es-ES" sz="1000" b="1" u="sng">
                <a:cs typeface="Arial" charset="0"/>
              </a:rPr>
              <a:t>forma</a:t>
            </a:r>
            <a:r>
              <a:rPr lang="es-ES" sz="1000" b="1">
                <a:cs typeface="Arial" charset="0"/>
              </a:rPr>
              <a:t> alargada le</a:t>
            </a:r>
            <a:r>
              <a:rPr lang="es-ES" sz="1000" b="1" u="sng">
                <a:cs typeface="Arial" charset="0"/>
              </a:rPr>
              <a:t> favorecen</a:t>
            </a:r>
            <a:r>
              <a:rPr lang="es-ES" sz="1000" b="1">
                <a:cs typeface="Arial" charset="0"/>
              </a:rPr>
              <a:t> los </a:t>
            </a:r>
            <a:r>
              <a:rPr lang="es-ES" sz="1000" b="1" u="sng">
                <a:cs typeface="Arial" charset="0"/>
              </a:rPr>
              <a:t>movimientos</a:t>
            </a:r>
            <a:r>
              <a:rPr lang="es-ES" sz="1000" b="1">
                <a:cs typeface="Arial" charset="0"/>
              </a:rPr>
              <a:t> y desplazamientos por el medio acuático. Dicha forma varía de unos peces a otros. En función de ella podemos distinguir los que tienen forma </a:t>
            </a:r>
            <a:r>
              <a:rPr lang="es-ES" sz="1000" b="1" u="sng">
                <a:cs typeface="Arial" charset="0"/>
              </a:rPr>
              <a:t>de huso,</a:t>
            </a:r>
            <a:r>
              <a:rPr lang="es-ES" sz="1000" b="1">
                <a:cs typeface="Arial" charset="0"/>
              </a:rPr>
              <a:t> los que tienen el </a:t>
            </a:r>
            <a:r>
              <a:rPr lang="es-ES" sz="1000" b="1" i="1" u="sng">
                <a:cs typeface="Arial" charset="0"/>
              </a:rPr>
              <a:t>cuerpo aplastado completamente</a:t>
            </a:r>
            <a:r>
              <a:rPr lang="es-ES" sz="1000" b="1">
                <a:cs typeface="Arial" charset="0"/>
              </a:rPr>
              <a:t> o los que tienen el </a:t>
            </a:r>
            <a:r>
              <a:rPr lang="es-ES" sz="1000" b="1" i="1" u="sng">
                <a:cs typeface="Arial" charset="0"/>
              </a:rPr>
              <a:t>cuerpo aplanado.</a:t>
            </a:r>
            <a:endParaRPr lang="es-ES" sz="1000" b="1">
              <a:cs typeface="Times New Roman" pitchFamily="18" charset="0"/>
            </a:endParaRPr>
          </a:p>
          <a:p>
            <a:pPr algn="just">
              <a:spcBef>
                <a:spcPct val="50000"/>
              </a:spcBef>
            </a:pPr>
            <a:r>
              <a:rPr lang="es-ES" sz="1000" b="1">
                <a:cs typeface="Times New Roman" pitchFamily="18" charset="0"/>
              </a:rPr>
              <a:t> </a:t>
            </a:r>
            <a:r>
              <a:rPr lang="es-ES" sz="1000" b="1">
                <a:cs typeface="Arial" charset="0"/>
              </a:rPr>
              <a:t>Respiran el </a:t>
            </a:r>
            <a:r>
              <a:rPr lang="es-ES" sz="1000" b="1" u="sng">
                <a:cs typeface="Arial" charset="0"/>
              </a:rPr>
              <a:t>oxígeno</a:t>
            </a:r>
            <a:r>
              <a:rPr lang="es-ES" sz="1000" b="1">
                <a:cs typeface="Arial" charset="0"/>
              </a:rPr>
              <a:t> disuelto en el </a:t>
            </a:r>
            <a:r>
              <a:rPr lang="es-ES" sz="1000" b="1" u="sng">
                <a:cs typeface="Arial" charset="0"/>
              </a:rPr>
              <a:t>agua</a:t>
            </a:r>
            <a:r>
              <a:rPr lang="es-ES" sz="1000" b="1">
                <a:cs typeface="Arial" charset="0"/>
              </a:rPr>
              <a:t> por medio de </a:t>
            </a:r>
            <a:r>
              <a:rPr lang="es-ES" sz="1000" b="1" u="sng">
                <a:cs typeface="Arial" charset="0"/>
              </a:rPr>
              <a:t>branquias</a:t>
            </a:r>
            <a:r>
              <a:rPr lang="es-ES" sz="1000" b="1">
                <a:cs typeface="Arial" charset="0"/>
              </a:rPr>
              <a:t> o agallas que son unas láminas muy finas situadas detrás de la cabeza.</a:t>
            </a:r>
          </a:p>
          <a:p>
            <a:pPr algn="just">
              <a:spcBef>
                <a:spcPct val="50000"/>
              </a:spcBef>
            </a:pPr>
            <a:r>
              <a:rPr lang="es-ES" sz="1000" b="1">
                <a:cs typeface="Arial" charset="0"/>
              </a:rPr>
              <a:t>Según su esqueleto los peces pueden ser </a:t>
            </a:r>
            <a:r>
              <a:rPr lang="es-ES" sz="1000" b="1" u="sng">
                <a:cs typeface="Arial" charset="0"/>
              </a:rPr>
              <a:t>cartilaginosos</a:t>
            </a:r>
            <a:r>
              <a:rPr lang="es-ES" sz="1000" b="1">
                <a:cs typeface="Arial" charset="0"/>
              </a:rPr>
              <a:t>, es decir, formado por tejido blando y elástico; y </a:t>
            </a:r>
            <a:r>
              <a:rPr lang="es-ES" sz="1000" b="1" u="sng">
                <a:cs typeface="Arial" charset="0"/>
              </a:rPr>
              <a:t>óseos</a:t>
            </a:r>
            <a:r>
              <a:rPr lang="es-ES" sz="1000" b="1">
                <a:cs typeface="Arial" charset="0"/>
              </a:rPr>
              <a:t>: formado por espinas óseas.</a:t>
            </a:r>
            <a:endParaRPr lang="es-ES" sz="1000" b="1">
              <a:cs typeface="Times New Roman" pitchFamily="18" charset="0"/>
            </a:endParaRPr>
          </a:p>
          <a:p>
            <a:pPr algn="just">
              <a:spcBef>
                <a:spcPct val="50000"/>
              </a:spcBef>
            </a:pPr>
            <a:r>
              <a:rPr lang="es-ES" sz="1000" b="1">
                <a:cs typeface="Times New Roman" pitchFamily="18" charset="0"/>
              </a:rPr>
              <a:t> </a:t>
            </a:r>
            <a:r>
              <a:rPr lang="es-ES" sz="1000" b="1">
                <a:cs typeface="Arial" charset="0"/>
              </a:rPr>
              <a:t>Los anfibios se caracterizan principalmente por tener un </a:t>
            </a:r>
            <a:r>
              <a:rPr lang="es-ES" sz="1000" b="1" u="sng">
                <a:cs typeface="Arial" charset="0"/>
              </a:rPr>
              <a:t>desarrollo con metamorfosis</a:t>
            </a:r>
            <a:r>
              <a:rPr lang="es-ES" sz="1000" b="1">
                <a:cs typeface="Arial" charset="0"/>
              </a:rPr>
              <a:t>, es decir por las grandes transformaciones que sufren a lo largo de su vida. Cuando nacen viven en el agua y tienen branquias para respirar. Sin embargo al hacerse adultos viven en tierra y respiran por pulmones o por la piel. Pueden vivir en el medio acuático y en el terrestre.</a:t>
            </a:r>
            <a:endParaRPr lang="es-ES" sz="1000" b="1">
              <a:cs typeface="Times New Roman" pitchFamily="18" charset="0"/>
            </a:endParaRPr>
          </a:p>
          <a:p>
            <a:pPr algn="just">
              <a:spcBef>
                <a:spcPct val="50000"/>
              </a:spcBef>
            </a:pPr>
            <a:r>
              <a:rPr lang="es-ES" sz="1000" b="1">
                <a:cs typeface="Times New Roman" pitchFamily="18" charset="0"/>
              </a:rPr>
              <a:t> </a:t>
            </a:r>
            <a:r>
              <a:rPr lang="es-ES" sz="1000" b="1">
                <a:cs typeface="Arial" charset="0"/>
              </a:rPr>
              <a:t>El tritón, el sapo, la rana o la salamandra pertenecen a este grupo.</a:t>
            </a:r>
          </a:p>
        </p:txBody>
      </p:sp>
      <p:sp>
        <p:nvSpPr>
          <p:cNvPr id="403460" name="Text Box 4"/>
          <p:cNvSpPr txBox="1">
            <a:spLocks noChangeArrowheads="1"/>
          </p:cNvSpPr>
          <p:nvPr/>
        </p:nvSpPr>
        <p:spPr bwMode="auto">
          <a:xfrm>
            <a:off x="6019800" y="365125"/>
            <a:ext cx="2971800" cy="6492875"/>
          </a:xfrm>
          <a:prstGeom prst="rect">
            <a:avLst/>
          </a:prstGeom>
          <a:noFill/>
          <a:ln w="9525">
            <a:noFill/>
            <a:miter lim="800000"/>
            <a:headEnd/>
            <a:tailEnd/>
          </a:ln>
          <a:effectLst/>
        </p:spPr>
        <p:txBody>
          <a:bodyPr>
            <a:spAutoFit/>
          </a:bodyPr>
          <a:lstStyle/>
          <a:p>
            <a:pPr algn="just">
              <a:spcBef>
                <a:spcPct val="50000"/>
              </a:spcBef>
            </a:pPr>
            <a:r>
              <a:rPr lang="es-ES" sz="1000" b="1">
                <a:cs typeface="Arial" charset="0"/>
              </a:rPr>
              <a:t>El grupo de los reptiles, animales terrestres, es muy amplio y variopinto, pero todos ellos poseen unas características comunes como son el tener el </a:t>
            </a:r>
            <a:r>
              <a:rPr lang="es-ES" sz="1000" b="1" u="sng">
                <a:cs typeface="Arial" charset="0"/>
              </a:rPr>
              <a:t>cuerpo recubierto</a:t>
            </a:r>
            <a:r>
              <a:rPr lang="es-ES" sz="1000" b="1">
                <a:cs typeface="Arial" charset="0"/>
              </a:rPr>
              <a:t> de </a:t>
            </a:r>
            <a:r>
              <a:rPr lang="es-ES" sz="1000" b="1" u="sng">
                <a:cs typeface="Arial" charset="0"/>
              </a:rPr>
              <a:t>escamas,</a:t>
            </a:r>
            <a:r>
              <a:rPr lang="es-ES" sz="1000" b="1">
                <a:cs typeface="Arial" charset="0"/>
              </a:rPr>
              <a:t> </a:t>
            </a:r>
            <a:r>
              <a:rPr lang="es-ES" sz="1000" b="1" u="sng">
                <a:cs typeface="Arial" charset="0"/>
              </a:rPr>
              <a:t>no regular</a:t>
            </a:r>
            <a:r>
              <a:rPr lang="es-ES" sz="1000" b="1">
                <a:cs typeface="Arial" charset="0"/>
              </a:rPr>
              <a:t> la </a:t>
            </a:r>
            <a:r>
              <a:rPr lang="es-ES" sz="1000" b="1" u="sng">
                <a:cs typeface="Arial" charset="0"/>
              </a:rPr>
              <a:t>temperatura</a:t>
            </a:r>
            <a:r>
              <a:rPr lang="es-ES" sz="1000" b="1">
                <a:cs typeface="Arial" charset="0"/>
              </a:rPr>
              <a:t> del </a:t>
            </a:r>
            <a:r>
              <a:rPr lang="es-ES" sz="1000" b="1" u="sng">
                <a:cs typeface="Arial" charset="0"/>
              </a:rPr>
              <a:t>cuerpo</a:t>
            </a:r>
            <a:r>
              <a:rPr lang="es-ES" sz="1000" b="1">
                <a:cs typeface="Arial" charset="0"/>
              </a:rPr>
              <a:t>, poseer un </a:t>
            </a:r>
            <a:r>
              <a:rPr lang="es-ES" sz="1000" b="1" u="sng">
                <a:cs typeface="Arial" charset="0"/>
              </a:rPr>
              <a:t>esqueleto</a:t>
            </a:r>
            <a:r>
              <a:rPr lang="es-ES" sz="1000" b="1">
                <a:cs typeface="Arial" charset="0"/>
              </a:rPr>
              <a:t> muy </a:t>
            </a:r>
            <a:r>
              <a:rPr lang="es-ES" sz="1000" b="1" u="sng">
                <a:cs typeface="Arial" charset="0"/>
              </a:rPr>
              <a:t>flexible</a:t>
            </a:r>
            <a:r>
              <a:rPr lang="es-ES" sz="1000" b="1">
                <a:cs typeface="Arial" charset="0"/>
              </a:rPr>
              <a:t> que les permita reptar (las tortugas no), </a:t>
            </a:r>
            <a:r>
              <a:rPr lang="es-ES" sz="1000" b="1" u="sng">
                <a:cs typeface="Arial" charset="0"/>
              </a:rPr>
              <a:t>respirar por</a:t>
            </a:r>
            <a:r>
              <a:rPr lang="es-ES" sz="1000" b="1">
                <a:cs typeface="Arial" charset="0"/>
              </a:rPr>
              <a:t> los </a:t>
            </a:r>
            <a:r>
              <a:rPr lang="es-ES" sz="1000" b="1" u="sng">
                <a:cs typeface="Arial" charset="0"/>
              </a:rPr>
              <a:t>pulmones</a:t>
            </a:r>
            <a:r>
              <a:rPr lang="es-ES" sz="1000" b="1">
                <a:cs typeface="Arial" charset="0"/>
              </a:rPr>
              <a:t>, ser </a:t>
            </a:r>
            <a:r>
              <a:rPr lang="es-ES" sz="1000" b="1" u="sng">
                <a:cs typeface="Arial" charset="0"/>
              </a:rPr>
              <a:t>carnívoros</a:t>
            </a:r>
            <a:r>
              <a:rPr lang="es-ES" sz="1000" b="1">
                <a:cs typeface="Arial" charset="0"/>
              </a:rPr>
              <a:t>, (todos menos las tortugas) y tener una </a:t>
            </a:r>
            <a:r>
              <a:rPr lang="es-ES" sz="1000" b="1" u="sng">
                <a:cs typeface="Arial" charset="0"/>
              </a:rPr>
              <a:t>fecundación interna e incubar los huevos al sol.</a:t>
            </a:r>
            <a:endParaRPr lang="es-ES" sz="1000" b="1">
              <a:cs typeface="Times New Roman" pitchFamily="18" charset="0"/>
            </a:endParaRPr>
          </a:p>
          <a:p>
            <a:pPr algn="just">
              <a:spcBef>
                <a:spcPct val="50000"/>
              </a:spcBef>
            </a:pPr>
            <a:r>
              <a:rPr lang="es-ES" sz="1000" b="1">
                <a:cs typeface="Arial" charset="0"/>
              </a:rPr>
              <a:t>Entre ellos nos encontramos las </a:t>
            </a:r>
            <a:r>
              <a:rPr lang="es-ES" sz="1000" b="1" u="sng">
                <a:cs typeface="Arial" charset="0"/>
              </a:rPr>
              <a:t>tortugas</a:t>
            </a:r>
            <a:r>
              <a:rPr lang="es-ES" sz="1000" b="1">
                <a:cs typeface="Arial" charset="0"/>
              </a:rPr>
              <a:t>, las </a:t>
            </a:r>
            <a:r>
              <a:rPr lang="es-ES" sz="1000" b="1" u="sng">
                <a:cs typeface="Arial" charset="0"/>
              </a:rPr>
              <a:t>serpientes, lagartijas, lagartos, cocodrilos</a:t>
            </a:r>
            <a:r>
              <a:rPr lang="es-ES" sz="1000" b="1">
                <a:cs typeface="Arial" charset="0"/>
              </a:rPr>
              <a:t> y otros muchos.</a:t>
            </a:r>
            <a:endParaRPr lang="es-ES" sz="1000" b="1">
              <a:cs typeface="Times New Roman" pitchFamily="18" charset="0"/>
            </a:endParaRPr>
          </a:p>
          <a:p>
            <a:pPr algn="just">
              <a:spcBef>
                <a:spcPct val="50000"/>
              </a:spcBef>
            </a:pPr>
            <a:r>
              <a:rPr lang="es-ES" sz="1000" b="1">
                <a:cs typeface="Arial" charset="0"/>
              </a:rPr>
              <a:t>Las aves tienen una característica peculiar: casi todas se </a:t>
            </a:r>
            <a:r>
              <a:rPr lang="es-ES" sz="1000" b="1" u="sng">
                <a:cs typeface="Arial" charset="0"/>
              </a:rPr>
              <a:t>desplazan volando.</a:t>
            </a:r>
            <a:r>
              <a:rPr lang="es-ES" sz="1000" b="1">
                <a:cs typeface="Arial" charset="0"/>
              </a:rPr>
              <a:t> De ellas hemos de decir que tienen el </a:t>
            </a:r>
            <a:r>
              <a:rPr lang="es-ES" sz="1000" b="1" u="sng">
                <a:cs typeface="Arial" charset="0"/>
              </a:rPr>
              <a:t>cuerpo recubierto de plumas</a:t>
            </a:r>
            <a:r>
              <a:rPr lang="es-ES" sz="1000" b="1">
                <a:cs typeface="Arial" charset="0"/>
              </a:rPr>
              <a:t>, que poseen una </a:t>
            </a:r>
            <a:r>
              <a:rPr lang="es-ES" sz="1000" b="1" u="sng">
                <a:cs typeface="Arial" charset="0"/>
              </a:rPr>
              <a:t>temperatura constante</a:t>
            </a:r>
            <a:r>
              <a:rPr lang="es-ES" sz="1000" b="1">
                <a:cs typeface="Arial" charset="0"/>
              </a:rPr>
              <a:t>, su boca </a:t>
            </a:r>
            <a:r>
              <a:rPr lang="es-ES" sz="1000" b="1" u="sng">
                <a:cs typeface="Arial" charset="0"/>
              </a:rPr>
              <a:t>tiene</a:t>
            </a:r>
            <a:r>
              <a:rPr lang="es-ES" sz="1000" b="1">
                <a:cs typeface="Arial" charset="0"/>
              </a:rPr>
              <a:t> forma de</a:t>
            </a:r>
            <a:r>
              <a:rPr lang="es-ES" sz="1000" b="1" u="sng">
                <a:cs typeface="Arial" charset="0"/>
              </a:rPr>
              <a:t> pico,</a:t>
            </a:r>
            <a:r>
              <a:rPr lang="es-ES" sz="1000" b="1">
                <a:cs typeface="Arial" charset="0"/>
              </a:rPr>
              <a:t> sus extremidades anteriores son </a:t>
            </a:r>
            <a:r>
              <a:rPr lang="es-ES" sz="1000" b="1" u="sng">
                <a:cs typeface="Arial" charset="0"/>
              </a:rPr>
              <a:t>alas, respiran</a:t>
            </a:r>
            <a:r>
              <a:rPr lang="es-ES" sz="1000" b="1">
                <a:cs typeface="Arial" charset="0"/>
              </a:rPr>
              <a:t> por </a:t>
            </a:r>
            <a:r>
              <a:rPr lang="es-ES" sz="1000" b="1" u="sng">
                <a:cs typeface="Arial" charset="0"/>
              </a:rPr>
              <a:t>pulmones</a:t>
            </a:r>
            <a:r>
              <a:rPr lang="es-ES" sz="1000" b="1">
                <a:cs typeface="Arial" charset="0"/>
              </a:rPr>
              <a:t> y se </a:t>
            </a:r>
            <a:r>
              <a:rPr lang="es-ES" sz="1000" b="1" u="sng">
                <a:cs typeface="Arial" charset="0"/>
              </a:rPr>
              <a:t>reproducen por huevos</a:t>
            </a:r>
            <a:r>
              <a:rPr lang="es-ES" sz="1000" b="1">
                <a:cs typeface="Arial" charset="0"/>
              </a:rPr>
              <a:t>.</a:t>
            </a:r>
            <a:endParaRPr lang="es-ES" sz="1000" b="1">
              <a:cs typeface="Times New Roman" pitchFamily="18" charset="0"/>
            </a:endParaRPr>
          </a:p>
          <a:p>
            <a:pPr algn="just">
              <a:spcBef>
                <a:spcPct val="50000"/>
              </a:spcBef>
            </a:pPr>
            <a:r>
              <a:rPr lang="es-ES" sz="1000" b="1">
                <a:cs typeface="Arial" charset="0"/>
              </a:rPr>
              <a:t>Pertenecen a este grupo el </a:t>
            </a:r>
            <a:r>
              <a:rPr lang="es-ES" sz="1000" b="1" u="sng">
                <a:cs typeface="Arial" charset="0"/>
              </a:rPr>
              <a:t>águila</a:t>
            </a:r>
            <a:r>
              <a:rPr lang="es-ES" sz="1000" b="1">
                <a:cs typeface="Arial" charset="0"/>
              </a:rPr>
              <a:t>, el </a:t>
            </a:r>
            <a:r>
              <a:rPr lang="es-ES" sz="1000" b="1" u="sng">
                <a:cs typeface="Arial" charset="0"/>
              </a:rPr>
              <a:t>pato</a:t>
            </a:r>
            <a:r>
              <a:rPr lang="es-ES" sz="1000" b="1">
                <a:cs typeface="Arial" charset="0"/>
              </a:rPr>
              <a:t>, el </a:t>
            </a:r>
            <a:r>
              <a:rPr lang="es-ES" sz="1000" b="1" u="sng">
                <a:cs typeface="Arial" charset="0"/>
              </a:rPr>
              <a:t>flamenco</a:t>
            </a:r>
            <a:r>
              <a:rPr lang="es-ES" sz="1000" b="1">
                <a:cs typeface="Arial" charset="0"/>
              </a:rPr>
              <a:t>, el gorrión o la paloma, por ejemplo.</a:t>
            </a:r>
            <a:endParaRPr lang="es-ES" sz="1000" b="1">
              <a:cs typeface="Times New Roman" pitchFamily="18" charset="0"/>
            </a:endParaRPr>
          </a:p>
          <a:p>
            <a:pPr algn="just">
              <a:spcBef>
                <a:spcPct val="50000"/>
              </a:spcBef>
            </a:pPr>
            <a:r>
              <a:rPr lang="es-ES" sz="1000" b="1">
                <a:cs typeface="Arial" charset="0"/>
              </a:rPr>
              <a:t>De los mamíferos hay que señalar el que, aunque la mayoría son </a:t>
            </a:r>
            <a:r>
              <a:rPr lang="es-ES" sz="1000" b="1" u="sng">
                <a:cs typeface="Arial" charset="0"/>
              </a:rPr>
              <a:t>terrestres</a:t>
            </a:r>
            <a:r>
              <a:rPr lang="es-ES" sz="1000" b="1">
                <a:cs typeface="Arial" charset="0"/>
              </a:rPr>
              <a:t>, </a:t>
            </a:r>
            <a:r>
              <a:rPr lang="es-ES" sz="1000" b="1" u="sng">
                <a:cs typeface="Arial" charset="0"/>
              </a:rPr>
              <a:t>también</a:t>
            </a:r>
            <a:r>
              <a:rPr lang="es-ES" sz="1000" b="1">
                <a:cs typeface="Arial" charset="0"/>
              </a:rPr>
              <a:t> los </a:t>
            </a:r>
            <a:r>
              <a:rPr lang="es-ES" sz="1000" b="1" u="sng">
                <a:cs typeface="Arial" charset="0"/>
              </a:rPr>
              <a:t>hay acuáticos</a:t>
            </a:r>
            <a:r>
              <a:rPr lang="es-ES" sz="1000" b="1">
                <a:cs typeface="Arial" charset="0"/>
              </a:rPr>
              <a:t> como la ballena y el delfín. Entre sus características principales están el tener una </a:t>
            </a:r>
            <a:r>
              <a:rPr lang="es-ES" sz="1000" b="1" u="sng">
                <a:cs typeface="Arial" charset="0"/>
              </a:rPr>
              <a:t>temperatura constante, respirar</a:t>
            </a:r>
            <a:r>
              <a:rPr lang="es-ES" sz="1000" b="1">
                <a:cs typeface="Arial" charset="0"/>
              </a:rPr>
              <a:t> por los </a:t>
            </a:r>
            <a:r>
              <a:rPr lang="es-ES" sz="1000" b="1" u="sng">
                <a:cs typeface="Arial" charset="0"/>
              </a:rPr>
              <a:t>pulmone</a:t>
            </a:r>
            <a:r>
              <a:rPr lang="es-ES" sz="1000" b="1">
                <a:cs typeface="Arial" charset="0"/>
              </a:rPr>
              <a:t>s, ser </a:t>
            </a:r>
            <a:r>
              <a:rPr lang="es-ES" sz="1000" b="1" u="sng">
                <a:cs typeface="Arial" charset="0"/>
              </a:rPr>
              <a:t>vivíparos</a:t>
            </a:r>
            <a:r>
              <a:rPr lang="es-ES" sz="1000" b="1">
                <a:cs typeface="Arial" charset="0"/>
              </a:rPr>
              <a:t>, el que las</a:t>
            </a:r>
            <a:r>
              <a:rPr lang="es-ES" sz="1000" b="1" u="sng">
                <a:cs typeface="Arial" charset="0"/>
              </a:rPr>
              <a:t> hembras posean glándulas mamarias</a:t>
            </a:r>
            <a:r>
              <a:rPr lang="es-ES" sz="1000" b="1">
                <a:cs typeface="Arial" charset="0"/>
              </a:rPr>
              <a:t>, tener </a:t>
            </a:r>
            <a:r>
              <a:rPr lang="es-ES" sz="1000" b="1" u="sng">
                <a:cs typeface="Arial" charset="0"/>
              </a:rPr>
              <a:t>mandíbulas con labios,</a:t>
            </a:r>
            <a:r>
              <a:rPr lang="es-ES" sz="1000" b="1">
                <a:cs typeface="Arial" charset="0"/>
              </a:rPr>
              <a:t> y el </a:t>
            </a:r>
            <a:r>
              <a:rPr lang="es-ES" sz="1000" b="1" u="sng">
                <a:cs typeface="Arial" charset="0"/>
              </a:rPr>
              <a:t>cuerpo recubierto</a:t>
            </a:r>
            <a:r>
              <a:rPr lang="es-ES" sz="1000" b="1">
                <a:cs typeface="Arial" charset="0"/>
              </a:rPr>
              <a:t> de </a:t>
            </a:r>
            <a:r>
              <a:rPr lang="es-ES" sz="1000" b="1" u="sng">
                <a:cs typeface="Arial" charset="0"/>
              </a:rPr>
              <a:t>pelo</a:t>
            </a:r>
            <a:r>
              <a:rPr lang="es-ES" sz="1000" b="1">
                <a:cs typeface="Arial" charset="0"/>
              </a:rPr>
              <a:t>, en el caso de los terrestres.</a:t>
            </a:r>
            <a:endParaRPr lang="es-ES" sz="1000" b="1">
              <a:cs typeface="Times New Roman" pitchFamily="18" charset="0"/>
            </a:endParaRPr>
          </a:p>
          <a:p>
            <a:pPr algn="just">
              <a:spcBef>
                <a:spcPct val="50000"/>
              </a:spcBef>
            </a:pPr>
            <a:r>
              <a:rPr lang="es-ES" sz="1000" b="1">
                <a:cs typeface="Arial" charset="0"/>
              </a:rPr>
              <a:t>El</a:t>
            </a:r>
            <a:r>
              <a:rPr lang="es-ES" sz="1000" b="1" u="sng">
                <a:cs typeface="Arial" charset="0"/>
              </a:rPr>
              <a:t> perro</a:t>
            </a:r>
            <a:r>
              <a:rPr lang="es-ES" sz="1000" b="1">
                <a:cs typeface="Arial" charset="0"/>
              </a:rPr>
              <a:t>, el </a:t>
            </a:r>
            <a:r>
              <a:rPr lang="es-ES" sz="1000" b="1" u="sng">
                <a:cs typeface="Arial" charset="0"/>
              </a:rPr>
              <a:t>gato,</a:t>
            </a:r>
            <a:r>
              <a:rPr lang="es-ES" sz="1000" b="1">
                <a:cs typeface="Arial" charset="0"/>
              </a:rPr>
              <a:t> la a</a:t>
            </a:r>
            <a:r>
              <a:rPr lang="es-ES" sz="1000" b="1" u="sng">
                <a:cs typeface="Arial" charset="0"/>
              </a:rPr>
              <a:t>rdilla</a:t>
            </a:r>
            <a:r>
              <a:rPr lang="es-ES" sz="1000" b="1">
                <a:cs typeface="Arial" charset="0"/>
              </a:rPr>
              <a:t>, el </a:t>
            </a:r>
            <a:r>
              <a:rPr lang="es-ES" sz="1000" b="1" u="sng">
                <a:cs typeface="Arial" charset="0"/>
              </a:rPr>
              <a:t>conejo</a:t>
            </a:r>
            <a:r>
              <a:rPr lang="es-ES" sz="1000" b="1">
                <a:cs typeface="Arial" charset="0"/>
              </a:rPr>
              <a:t>, la </a:t>
            </a:r>
            <a:r>
              <a:rPr lang="es-ES" sz="1000" b="1" u="sng">
                <a:cs typeface="Arial" charset="0"/>
              </a:rPr>
              <a:t>vaca</a:t>
            </a:r>
            <a:r>
              <a:rPr lang="es-ES" sz="1000" b="1">
                <a:cs typeface="Arial" charset="0"/>
              </a:rPr>
              <a:t> o el </a:t>
            </a:r>
            <a:r>
              <a:rPr lang="es-ES" sz="1000" b="1" u="sng">
                <a:cs typeface="Arial" charset="0"/>
              </a:rPr>
              <a:t>hombre</a:t>
            </a:r>
            <a:r>
              <a:rPr lang="es-ES" sz="1000" b="1">
                <a:cs typeface="Arial" charset="0"/>
              </a:rPr>
              <a:t> son algunos animales mamíferos.</a:t>
            </a:r>
            <a:endParaRPr lang="es-ES" sz="1000" b="1">
              <a:cs typeface="Times New Roman" pitchFamily="18" charset="0"/>
            </a:endParaRPr>
          </a:p>
          <a:p>
            <a:pPr algn="ctr">
              <a:spcBef>
                <a:spcPct val="50000"/>
              </a:spcBef>
            </a:pPr>
            <a:endParaRPr lang="es-ES" sz="1000" b="1">
              <a:cs typeface="Arial" charset="0"/>
            </a:endParaRPr>
          </a:p>
        </p:txBody>
      </p:sp>
      <p:sp>
        <p:nvSpPr>
          <p:cNvPr id="403461" name="Text Box 5"/>
          <p:cNvSpPr txBox="1">
            <a:spLocks noChangeArrowheads="1"/>
          </p:cNvSpPr>
          <p:nvPr/>
        </p:nvSpPr>
        <p:spPr bwMode="auto">
          <a:xfrm>
            <a:off x="5181600" y="381000"/>
            <a:ext cx="838200" cy="244475"/>
          </a:xfrm>
          <a:prstGeom prst="rect">
            <a:avLst/>
          </a:prstGeom>
          <a:noFill/>
          <a:ln w="9525">
            <a:noFill/>
            <a:miter lim="800000"/>
            <a:headEnd/>
            <a:tailEnd/>
          </a:ln>
          <a:effectLst/>
        </p:spPr>
        <p:txBody>
          <a:bodyPr>
            <a:spAutoFit/>
          </a:bodyPr>
          <a:lstStyle/>
          <a:p>
            <a:pPr>
              <a:spcBef>
                <a:spcPct val="50000"/>
              </a:spcBef>
            </a:pPr>
            <a:r>
              <a:rPr lang="es-ES" sz="1000" b="1">
                <a:solidFill>
                  <a:schemeClr val="hlink"/>
                </a:solidFill>
              </a:rPr>
              <a:t>REPTILES</a:t>
            </a:r>
          </a:p>
        </p:txBody>
      </p:sp>
      <p:sp>
        <p:nvSpPr>
          <p:cNvPr id="403462" name="Text Box 6"/>
          <p:cNvSpPr txBox="1">
            <a:spLocks noChangeArrowheads="1"/>
          </p:cNvSpPr>
          <p:nvPr/>
        </p:nvSpPr>
        <p:spPr bwMode="auto">
          <a:xfrm>
            <a:off x="685800" y="2362200"/>
            <a:ext cx="1447800" cy="244475"/>
          </a:xfrm>
          <a:prstGeom prst="rect">
            <a:avLst/>
          </a:prstGeom>
          <a:noFill/>
          <a:ln w="9525">
            <a:noFill/>
            <a:miter lim="800000"/>
            <a:headEnd/>
            <a:tailEnd/>
          </a:ln>
          <a:effectLst/>
        </p:spPr>
        <p:txBody>
          <a:bodyPr>
            <a:spAutoFit/>
          </a:bodyPr>
          <a:lstStyle/>
          <a:p>
            <a:pPr algn="ctr">
              <a:spcBef>
                <a:spcPct val="50000"/>
              </a:spcBef>
            </a:pPr>
            <a:r>
              <a:rPr lang="es-ES" sz="1000" b="1">
                <a:solidFill>
                  <a:schemeClr val="tx2"/>
                </a:solidFill>
              </a:rPr>
              <a:t>CARACTERÍSTICAS</a:t>
            </a:r>
          </a:p>
        </p:txBody>
      </p:sp>
      <p:sp>
        <p:nvSpPr>
          <p:cNvPr id="403463" name="Text Box 7"/>
          <p:cNvSpPr txBox="1">
            <a:spLocks noChangeArrowheads="1"/>
          </p:cNvSpPr>
          <p:nvPr/>
        </p:nvSpPr>
        <p:spPr bwMode="auto">
          <a:xfrm>
            <a:off x="4800600" y="685800"/>
            <a:ext cx="1371600" cy="228600"/>
          </a:xfrm>
          <a:prstGeom prst="rect">
            <a:avLst/>
          </a:prstGeom>
          <a:noFill/>
          <a:ln w="9525">
            <a:noFill/>
            <a:miter lim="800000"/>
            <a:headEnd/>
            <a:tailEnd/>
          </a:ln>
          <a:effectLst/>
        </p:spPr>
        <p:txBody>
          <a:bodyPr>
            <a:spAutoFit/>
          </a:bodyPr>
          <a:lstStyle/>
          <a:p>
            <a:pPr algn="ctr">
              <a:spcBef>
                <a:spcPct val="50000"/>
              </a:spcBef>
            </a:pPr>
            <a:r>
              <a:rPr lang="es-ES" sz="900" b="1">
                <a:solidFill>
                  <a:schemeClr val="tx2"/>
                </a:solidFill>
              </a:rPr>
              <a:t>CARACTERÍSTICAS</a:t>
            </a:r>
          </a:p>
        </p:txBody>
      </p:sp>
      <p:sp>
        <p:nvSpPr>
          <p:cNvPr id="403464" name="Text Box 8"/>
          <p:cNvSpPr txBox="1">
            <a:spLocks noChangeArrowheads="1"/>
          </p:cNvSpPr>
          <p:nvPr/>
        </p:nvSpPr>
        <p:spPr bwMode="auto">
          <a:xfrm>
            <a:off x="1447800" y="1905000"/>
            <a:ext cx="609600" cy="244475"/>
          </a:xfrm>
          <a:prstGeom prst="rect">
            <a:avLst/>
          </a:prstGeom>
          <a:noFill/>
          <a:ln w="9525">
            <a:noFill/>
            <a:miter lim="800000"/>
            <a:headEnd/>
            <a:tailEnd/>
          </a:ln>
          <a:effectLst/>
        </p:spPr>
        <p:txBody>
          <a:bodyPr>
            <a:spAutoFit/>
          </a:bodyPr>
          <a:lstStyle/>
          <a:p>
            <a:pPr>
              <a:spcBef>
                <a:spcPct val="50000"/>
              </a:spcBef>
            </a:pPr>
            <a:r>
              <a:rPr lang="es-ES" sz="1000" b="1">
                <a:solidFill>
                  <a:schemeClr val="hlink"/>
                </a:solidFill>
              </a:rPr>
              <a:t>PECES</a:t>
            </a:r>
          </a:p>
        </p:txBody>
      </p:sp>
      <p:sp>
        <p:nvSpPr>
          <p:cNvPr id="403465" name="Text Box 9"/>
          <p:cNvSpPr txBox="1">
            <a:spLocks noChangeArrowheads="1"/>
          </p:cNvSpPr>
          <p:nvPr/>
        </p:nvSpPr>
        <p:spPr bwMode="auto">
          <a:xfrm>
            <a:off x="838200" y="3352800"/>
            <a:ext cx="1219200" cy="244475"/>
          </a:xfrm>
          <a:prstGeom prst="rect">
            <a:avLst/>
          </a:prstGeom>
          <a:noFill/>
          <a:ln w="9525">
            <a:noFill/>
            <a:miter lim="800000"/>
            <a:headEnd/>
            <a:tailEnd/>
          </a:ln>
          <a:effectLst/>
        </p:spPr>
        <p:txBody>
          <a:bodyPr>
            <a:spAutoFit/>
          </a:bodyPr>
          <a:lstStyle/>
          <a:p>
            <a:pPr algn="ctr">
              <a:spcBef>
                <a:spcPct val="50000"/>
              </a:spcBef>
            </a:pPr>
            <a:r>
              <a:rPr lang="es-ES" sz="1000" b="1">
                <a:solidFill>
                  <a:schemeClr val="tx2"/>
                </a:solidFill>
              </a:rPr>
              <a:t>RESPIRACIÓN</a:t>
            </a:r>
          </a:p>
        </p:txBody>
      </p:sp>
      <p:sp>
        <p:nvSpPr>
          <p:cNvPr id="403466" name="Text Box 10"/>
          <p:cNvSpPr txBox="1">
            <a:spLocks noChangeArrowheads="1"/>
          </p:cNvSpPr>
          <p:nvPr/>
        </p:nvSpPr>
        <p:spPr bwMode="auto">
          <a:xfrm>
            <a:off x="1295400" y="4038600"/>
            <a:ext cx="838200" cy="244475"/>
          </a:xfrm>
          <a:prstGeom prst="rect">
            <a:avLst/>
          </a:prstGeom>
          <a:noFill/>
          <a:ln w="9525">
            <a:noFill/>
            <a:miter lim="800000"/>
            <a:headEnd/>
            <a:tailEnd/>
          </a:ln>
          <a:effectLst/>
        </p:spPr>
        <p:txBody>
          <a:bodyPr>
            <a:spAutoFit/>
          </a:bodyPr>
          <a:lstStyle/>
          <a:p>
            <a:pPr>
              <a:spcBef>
                <a:spcPct val="50000"/>
              </a:spcBef>
            </a:pPr>
            <a:r>
              <a:rPr lang="es-ES" sz="1000" b="1">
                <a:solidFill>
                  <a:schemeClr val="tx2"/>
                </a:solidFill>
              </a:rPr>
              <a:t>CLASES</a:t>
            </a:r>
          </a:p>
        </p:txBody>
      </p:sp>
      <p:sp>
        <p:nvSpPr>
          <p:cNvPr id="403467" name="Text Box 11"/>
          <p:cNvSpPr txBox="1">
            <a:spLocks noChangeArrowheads="1"/>
          </p:cNvSpPr>
          <p:nvPr/>
        </p:nvSpPr>
        <p:spPr bwMode="auto">
          <a:xfrm>
            <a:off x="1143000" y="4648200"/>
            <a:ext cx="1066800" cy="244475"/>
          </a:xfrm>
          <a:prstGeom prst="rect">
            <a:avLst/>
          </a:prstGeom>
          <a:noFill/>
          <a:ln w="9525">
            <a:noFill/>
            <a:miter lim="800000"/>
            <a:headEnd/>
            <a:tailEnd/>
          </a:ln>
          <a:effectLst/>
        </p:spPr>
        <p:txBody>
          <a:bodyPr>
            <a:spAutoFit/>
          </a:bodyPr>
          <a:lstStyle/>
          <a:p>
            <a:pPr>
              <a:spcBef>
                <a:spcPct val="50000"/>
              </a:spcBef>
            </a:pPr>
            <a:r>
              <a:rPr lang="es-ES" sz="1000" b="1">
                <a:solidFill>
                  <a:schemeClr val="hlink"/>
                </a:solidFill>
              </a:rPr>
              <a:t>ANFIBIOS</a:t>
            </a:r>
          </a:p>
        </p:txBody>
      </p:sp>
      <p:sp>
        <p:nvSpPr>
          <p:cNvPr id="403468" name="Text Box 12"/>
          <p:cNvSpPr txBox="1">
            <a:spLocks noChangeArrowheads="1"/>
          </p:cNvSpPr>
          <p:nvPr/>
        </p:nvSpPr>
        <p:spPr bwMode="auto">
          <a:xfrm>
            <a:off x="685800" y="5029200"/>
            <a:ext cx="1447800" cy="244475"/>
          </a:xfrm>
          <a:prstGeom prst="rect">
            <a:avLst/>
          </a:prstGeom>
          <a:noFill/>
          <a:ln w="9525">
            <a:noFill/>
            <a:miter lim="800000"/>
            <a:headEnd/>
            <a:tailEnd/>
          </a:ln>
          <a:effectLst/>
        </p:spPr>
        <p:txBody>
          <a:bodyPr>
            <a:spAutoFit/>
          </a:bodyPr>
          <a:lstStyle/>
          <a:p>
            <a:pPr algn="ctr">
              <a:spcBef>
                <a:spcPct val="50000"/>
              </a:spcBef>
            </a:pPr>
            <a:r>
              <a:rPr lang="es-ES" sz="1000" b="1">
                <a:solidFill>
                  <a:schemeClr val="tx2"/>
                </a:solidFill>
              </a:rPr>
              <a:t>CARACTERÍSTICAS</a:t>
            </a:r>
          </a:p>
        </p:txBody>
      </p:sp>
      <p:sp>
        <p:nvSpPr>
          <p:cNvPr id="403469" name="Text Box 13"/>
          <p:cNvSpPr txBox="1">
            <a:spLocks noChangeArrowheads="1"/>
          </p:cNvSpPr>
          <p:nvPr/>
        </p:nvSpPr>
        <p:spPr bwMode="auto">
          <a:xfrm>
            <a:off x="838200" y="5943600"/>
            <a:ext cx="1219200" cy="244475"/>
          </a:xfrm>
          <a:prstGeom prst="rect">
            <a:avLst/>
          </a:prstGeom>
          <a:noFill/>
          <a:ln w="9525">
            <a:noFill/>
            <a:miter lim="800000"/>
            <a:headEnd/>
            <a:tailEnd/>
          </a:ln>
          <a:effectLst/>
        </p:spPr>
        <p:txBody>
          <a:bodyPr>
            <a:spAutoFit/>
          </a:bodyPr>
          <a:lstStyle/>
          <a:p>
            <a:pPr algn="ctr">
              <a:spcBef>
                <a:spcPct val="50000"/>
              </a:spcBef>
            </a:pPr>
            <a:r>
              <a:rPr lang="es-ES" sz="1000" b="1">
                <a:solidFill>
                  <a:schemeClr val="tx2"/>
                </a:solidFill>
              </a:rPr>
              <a:t>EJEMPLOS</a:t>
            </a:r>
          </a:p>
        </p:txBody>
      </p:sp>
      <p:sp>
        <p:nvSpPr>
          <p:cNvPr id="403470" name="Text Box 14"/>
          <p:cNvSpPr txBox="1">
            <a:spLocks noChangeArrowheads="1"/>
          </p:cNvSpPr>
          <p:nvPr/>
        </p:nvSpPr>
        <p:spPr bwMode="auto">
          <a:xfrm>
            <a:off x="990600" y="762000"/>
            <a:ext cx="1219200" cy="473075"/>
          </a:xfrm>
          <a:prstGeom prst="rect">
            <a:avLst/>
          </a:prstGeom>
          <a:noFill/>
          <a:ln w="9525">
            <a:noFill/>
            <a:miter lim="800000"/>
            <a:headEnd/>
            <a:tailEnd/>
          </a:ln>
          <a:effectLst/>
        </p:spPr>
        <p:txBody>
          <a:bodyPr>
            <a:spAutoFit/>
          </a:bodyPr>
          <a:lstStyle/>
          <a:p>
            <a:pPr algn="ctr">
              <a:spcBef>
                <a:spcPct val="50000"/>
              </a:spcBef>
            </a:pPr>
            <a:r>
              <a:rPr lang="es-ES" sz="1000" b="1">
                <a:solidFill>
                  <a:schemeClr val="hlink"/>
                </a:solidFill>
              </a:rPr>
              <a:t>ANIMALES</a:t>
            </a:r>
          </a:p>
          <a:p>
            <a:pPr algn="ctr">
              <a:spcBef>
                <a:spcPct val="50000"/>
              </a:spcBef>
            </a:pPr>
            <a:r>
              <a:rPr lang="es-ES" sz="1000" b="1">
                <a:solidFill>
                  <a:schemeClr val="hlink"/>
                </a:solidFill>
              </a:rPr>
              <a:t>VERTEBRADOS</a:t>
            </a:r>
          </a:p>
        </p:txBody>
      </p:sp>
      <p:sp>
        <p:nvSpPr>
          <p:cNvPr id="403471" name="Text Box 15"/>
          <p:cNvSpPr txBox="1">
            <a:spLocks noChangeArrowheads="1"/>
          </p:cNvSpPr>
          <p:nvPr/>
        </p:nvSpPr>
        <p:spPr bwMode="auto">
          <a:xfrm>
            <a:off x="990600" y="1295400"/>
            <a:ext cx="1143000" cy="473075"/>
          </a:xfrm>
          <a:prstGeom prst="rect">
            <a:avLst/>
          </a:prstGeom>
          <a:noFill/>
          <a:ln w="9525">
            <a:noFill/>
            <a:miter lim="800000"/>
            <a:headEnd/>
            <a:tailEnd/>
          </a:ln>
          <a:effectLst/>
        </p:spPr>
        <p:txBody>
          <a:bodyPr>
            <a:spAutoFit/>
          </a:bodyPr>
          <a:lstStyle/>
          <a:p>
            <a:pPr algn="ctr">
              <a:spcBef>
                <a:spcPct val="50000"/>
              </a:spcBef>
            </a:pPr>
            <a:r>
              <a:rPr lang="es-ES" sz="1000" b="1">
                <a:solidFill>
                  <a:schemeClr val="tx2"/>
                </a:solidFill>
              </a:rPr>
              <a:t>DEFINICIÓN</a:t>
            </a:r>
          </a:p>
          <a:p>
            <a:pPr algn="ctr">
              <a:spcBef>
                <a:spcPct val="50000"/>
              </a:spcBef>
            </a:pPr>
            <a:r>
              <a:rPr lang="es-ES" sz="1000" b="1">
                <a:solidFill>
                  <a:schemeClr val="tx2"/>
                </a:solidFill>
              </a:rPr>
              <a:t>SUBGRUPOS</a:t>
            </a:r>
          </a:p>
        </p:txBody>
      </p:sp>
      <p:sp>
        <p:nvSpPr>
          <p:cNvPr id="403472" name="Text Box 16"/>
          <p:cNvSpPr txBox="1">
            <a:spLocks noChangeArrowheads="1"/>
          </p:cNvSpPr>
          <p:nvPr/>
        </p:nvSpPr>
        <p:spPr bwMode="auto">
          <a:xfrm>
            <a:off x="5029200" y="2133600"/>
            <a:ext cx="990600" cy="244475"/>
          </a:xfrm>
          <a:prstGeom prst="rect">
            <a:avLst/>
          </a:prstGeom>
          <a:noFill/>
          <a:ln w="9525">
            <a:noFill/>
            <a:miter lim="800000"/>
            <a:headEnd/>
            <a:tailEnd/>
          </a:ln>
          <a:effectLst/>
        </p:spPr>
        <p:txBody>
          <a:bodyPr>
            <a:spAutoFit/>
          </a:bodyPr>
          <a:lstStyle/>
          <a:p>
            <a:pPr algn="r">
              <a:spcBef>
                <a:spcPct val="50000"/>
              </a:spcBef>
            </a:pPr>
            <a:r>
              <a:rPr lang="es-ES" sz="1000" b="1">
                <a:solidFill>
                  <a:schemeClr val="tx2"/>
                </a:solidFill>
              </a:rPr>
              <a:t>EJEMPLOS</a:t>
            </a:r>
          </a:p>
        </p:txBody>
      </p:sp>
      <p:sp>
        <p:nvSpPr>
          <p:cNvPr id="403473" name="Text Box 17"/>
          <p:cNvSpPr txBox="1">
            <a:spLocks noChangeArrowheads="1"/>
          </p:cNvSpPr>
          <p:nvPr/>
        </p:nvSpPr>
        <p:spPr bwMode="auto">
          <a:xfrm>
            <a:off x="5486400" y="2667000"/>
            <a:ext cx="533400" cy="244475"/>
          </a:xfrm>
          <a:prstGeom prst="rect">
            <a:avLst/>
          </a:prstGeom>
          <a:noFill/>
          <a:ln w="9525">
            <a:noFill/>
            <a:miter lim="800000"/>
            <a:headEnd/>
            <a:tailEnd/>
          </a:ln>
          <a:effectLst/>
        </p:spPr>
        <p:txBody>
          <a:bodyPr>
            <a:spAutoFit/>
          </a:bodyPr>
          <a:lstStyle/>
          <a:p>
            <a:pPr>
              <a:spcBef>
                <a:spcPct val="50000"/>
              </a:spcBef>
            </a:pPr>
            <a:r>
              <a:rPr lang="es-ES" sz="1000" b="1">
                <a:solidFill>
                  <a:schemeClr val="hlink"/>
                </a:solidFill>
              </a:rPr>
              <a:t>AVES</a:t>
            </a:r>
          </a:p>
        </p:txBody>
      </p:sp>
      <p:sp>
        <p:nvSpPr>
          <p:cNvPr id="403474" name="Text Box 18"/>
          <p:cNvSpPr txBox="1">
            <a:spLocks noChangeArrowheads="1"/>
          </p:cNvSpPr>
          <p:nvPr/>
        </p:nvSpPr>
        <p:spPr bwMode="auto">
          <a:xfrm>
            <a:off x="4800600" y="2971800"/>
            <a:ext cx="1447800" cy="228600"/>
          </a:xfrm>
          <a:prstGeom prst="rect">
            <a:avLst/>
          </a:prstGeom>
          <a:noFill/>
          <a:ln w="9525">
            <a:noFill/>
            <a:miter lim="800000"/>
            <a:headEnd/>
            <a:tailEnd/>
          </a:ln>
          <a:effectLst/>
        </p:spPr>
        <p:txBody>
          <a:bodyPr>
            <a:spAutoFit/>
          </a:bodyPr>
          <a:lstStyle/>
          <a:p>
            <a:pPr algn="ctr">
              <a:spcBef>
                <a:spcPct val="50000"/>
              </a:spcBef>
            </a:pPr>
            <a:r>
              <a:rPr lang="es-ES" sz="900" b="1">
                <a:solidFill>
                  <a:schemeClr val="tx2"/>
                </a:solidFill>
              </a:rPr>
              <a:t>CARACTERÍSTICAS</a:t>
            </a:r>
          </a:p>
        </p:txBody>
      </p:sp>
      <p:sp>
        <p:nvSpPr>
          <p:cNvPr id="403475" name="Text Box 19"/>
          <p:cNvSpPr txBox="1">
            <a:spLocks noChangeArrowheads="1"/>
          </p:cNvSpPr>
          <p:nvPr/>
        </p:nvSpPr>
        <p:spPr bwMode="auto">
          <a:xfrm>
            <a:off x="5181600" y="3962400"/>
            <a:ext cx="990600" cy="244475"/>
          </a:xfrm>
          <a:prstGeom prst="rect">
            <a:avLst/>
          </a:prstGeom>
          <a:noFill/>
          <a:ln w="9525">
            <a:noFill/>
            <a:miter lim="800000"/>
            <a:headEnd/>
            <a:tailEnd/>
          </a:ln>
          <a:effectLst/>
        </p:spPr>
        <p:txBody>
          <a:bodyPr>
            <a:spAutoFit/>
          </a:bodyPr>
          <a:lstStyle/>
          <a:p>
            <a:pPr algn="ctr">
              <a:spcBef>
                <a:spcPct val="50000"/>
              </a:spcBef>
            </a:pPr>
            <a:r>
              <a:rPr lang="es-ES" sz="1000" b="1">
                <a:solidFill>
                  <a:schemeClr val="tx2"/>
                </a:solidFill>
              </a:rPr>
              <a:t>EJEMPLOS</a:t>
            </a:r>
          </a:p>
        </p:txBody>
      </p:sp>
      <p:sp>
        <p:nvSpPr>
          <p:cNvPr id="403476" name="Text Box 20"/>
          <p:cNvSpPr txBox="1">
            <a:spLocks noChangeArrowheads="1"/>
          </p:cNvSpPr>
          <p:nvPr/>
        </p:nvSpPr>
        <p:spPr bwMode="auto">
          <a:xfrm>
            <a:off x="5105400" y="4495800"/>
            <a:ext cx="1066800" cy="244475"/>
          </a:xfrm>
          <a:prstGeom prst="rect">
            <a:avLst/>
          </a:prstGeom>
          <a:noFill/>
          <a:ln w="9525">
            <a:noFill/>
            <a:miter lim="800000"/>
            <a:headEnd/>
            <a:tailEnd/>
          </a:ln>
          <a:effectLst/>
        </p:spPr>
        <p:txBody>
          <a:bodyPr>
            <a:spAutoFit/>
          </a:bodyPr>
          <a:lstStyle/>
          <a:p>
            <a:pPr>
              <a:spcBef>
                <a:spcPct val="50000"/>
              </a:spcBef>
            </a:pPr>
            <a:r>
              <a:rPr lang="es-ES" sz="1000" b="1">
                <a:solidFill>
                  <a:schemeClr val="hlink"/>
                </a:solidFill>
              </a:rPr>
              <a:t>MAMÍFEROS</a:t>
            </a:r>
          </a:p>
        </p:txBody>
      </p:sp>
      <p:sp>
        <p:nvSpPr>
          <p:cNvPr id="403477" name="Text Box 21"/>
          <p:cNvSpPr txBox="1">
            <a:spLocks noChangeArrowheads="1"/>
          </p:cNvSpPr>
          <p:nvPr/>
        </p:nvSpPr>
        <p:spPr bwMode="auto">
          <a:xfrm>
            <a:off x="4800600" y="4724400"/>
            <a:ext cx="1447800" cy="228600"/>
          </a:xfrm>
          <a:prstGeom prst="rect">
            <a:avLst/>
          </a:prstGeom>
          <a:noFill/>
          <a:ln w="9525">
            <a:noFill/>
            <a:miter lim="800000"/>
            <a:headEnd/>
            <a:tailEnd/>
          </a:ln>
          <a:effectLst/>
        </p:spPr>
        <p:txBody>
          <a:bodyPr>
            <a:spAutoFit/>
          </a:bodyPr>
          <a:lstStyle/>
          <a:p>
            <a:pPr algn="ctr">
              <a:spcBef>
                <a:spcPct val="50000"/>
              </a:spcBef>
            </a:pPr>
            <a:r>
              <a:rPr lang="es-ES" sz="900" b="1">
                <a:solidFill>
                  <a:schemeClr val="tx2"/>
                </a:solidFill>
              </a:rPr>
              <a:t>CARACTERÍSTICAS</a:t>
            </a:r>
          </a:p>
        </p:txBody>
      </p:sp>
      <p:sp>
        <p:nvSpPr>
          <p:cNvPr id="403478" name="Text Box 22"/>
          <p:cNvSpPr txBox="1">
            <a:spLocks noChangeArrowheads="1"/>
          </p:cNvSpPr>
          <p:nvPr/>
        </p:nvSpPr>
        <p:spPr bwMode="auto">
          <a:xfrm>
            <a:off x="5029200" y="6096000"/>
            <a:ext cx="1219200" cy="244475"/>
          </a:xfrm>
          <a:prstGeom prst="rect">
            <a:avLst/>
          </a:prstGeom>
          <a:noFill/>
          <a:ln w="9525">
            <a:noFill/>
            <a:miter lim="800000"/>
            <a:headEnd/>
            <a:tailEnd/>
          </a:ln>
          <a:effectLst/>
        </p:spPr>
        <p:txBody>
          <a:bodyPr>
            <a:spAutoFit/>
          </a:bodyPr>
          <a:lstStyle/>
          <a:p>
            <a:pPr algn="ctr">
              <a:spcBef>
                <a:spcPct val="50000"/>
              </a:spcBef>
            </a:pPr>
            <a:r>
              <a:rPr lang="es-ES" sz="1000" b="1">
                <a:solidFill>
                  <a:schemeClr val="tx2"/>
                </a:solidFill>
              </a:rPr>
              <a:t>EJEMPLOS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3458"/>
                                        </p:tgtEl>
                                        <p:attrNameLst>
                                          <p:attrName>style.visibility</p:attrName>
                                        </p:attrNameLst>
                                      </p:cBhvr>
                                      <p:to>
                                        <p:strVal val="visible"/>
                                      </p:to>
                                    </p:set>
                                    <p:animEffect transition="in" filter="wipe(left)">
                                      <p:cBhvr>
                                        <p:cTn id="7" dur="500"/>
                                        <p:tgtEl>
                                          <p:spTgt spid="403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3460"/>
                                        </p:tgtEl>
                                        <p:attrNameLst>
                                          <p:attrName>style.visibility</p:attrName>
                                        </p:attrNameLst>
                                      </p:cBhvr>
                                      <p:to>
                                        <p:strVal val="visible"/>
                                      </p:to>
                                    </p:set>
                                    <p:animEffect transition="in" filter="wipe(left)">
                                      <p:cBhvr>
                                        <p:cTn id="12" dur="500"/>
                                        <p:tgtEl>
                                          <p:spTgt spid="40346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3470"/>
                                        </p:tgtEl>
                                        <p:attrNameLst>
                                          <p:attrName>style.visibility</p:attrName>
                                        </p:attrNameLst>
                                      </p:cBhvr>
                                      <p:to>
                                        <p:strVal val="visible"/>
                                      </p:to>
                                    </p:set>
                                    <p:anim calcmode="lin" valueType="num">
                                      <p:cBhvr additive="base">
                                        <p:cTn id="17" dur="500" fill="hold"/>
                                        <p:tgtEl>
                                          <p:spTgt spid="403470"/>
                                        </p:tgtEl>
                                        <p:attrNameLst>
                                          <p:attrName>ppt_x</p:attrName>
                                        </p:attrNameLst>
                                      </p:cBhvr>
                                      <p:tavLst>
                                        <p:tav tm="0">
                                          <p:val>
                                            <p:strVal val="0-#ppt_w/2"/>
                                          </p:val>
                                        </p:tav>
                                        <p:tav tm="100000">
                                          <p:val>
                                            <p:strVal val="#ppt_x"/>
                                          </p:val>
                                        </p:tav>
                                      </p:tavLst>
                                    </p:anim>
                                    <p:anim calcmode="lin" valueType="num">
                                      <p:cBhvr additive="base">
                                        <p:cTn id="18" dur="500" fill="hold"/>
                                        <p:tgtEl>
                                          <p:spTgt spid="40347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3471"/>
                                        </p:tgtEl>
                                        <p:attrNameLst>
                                          <p:attrName>style.visibility</p:attrName>
                                        </p:attrNameLst>
                                      </p:cBhvr>
                                      <p:to>
                                        <p:strVal val="visible"/>
                                      </p:to>
                                    </p:set>
                                    <p:anim calcmode="lin" valueType="num">
                                      <p:cBhvr additive="base">
                                        <p:cTn id="23" dur="500" fill="hold"/>
                                        <p:tgtEl>
                                          <p:spTgt spid="403471"/>
                                        </p:tgtEl>
                                        <p:attrNameLst>
                                          <p:attrName>ppt_x</p:attrName>
                                        </p:attrNameLst>
                                      </p:cBhvr>
                                      <p:tavLst>
                                        <p:tav tm="0">
                                          <p:val>
                                            <p:strVal val="0-#ppt_w/2"/>
                                          </p:val>
                                        </p:tav>
                                        <p:tav tm="100000">
                                          <p:val>
                                            <p:strVal val="#ppt_x"/>
                                          </p:val>
                                        </p:tav>
                                      </p:tavLst>
                                    </p:anim>
                                    <p:anim calcmode="lin" valueType="num">
                                      <p:cBhvr additive="base">
                                        <p:cTn id="24" dur="500" fill="hold"/>
                                        <p:tgtEl>
                                          <p:spTgt spid="40347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3464"/>
                                        </p:tgtEl>
                                        <p:attrNameLst>
                                          <p:attrName>style.visibility</p:attrName>
                                        </p:attrNameLst>
                                      </p:cBhvr>
                                      <p:to>
                                        <p:strVal val="visible"/>
                                      </p:to>
                                    </p:set>
                                    <p:anim calcmode="lin" valueType="num">
                                      <p:cBhvr additive="base">
                                        <p:cTn id="29" dur="500" fill="hold"/>
                                        <p:tgtEl>
                                          <p:spTgt spid="403464"/>
                                        </p:tgtEl>
                                        <p:attrNameLst>
                                          <p:attrName>ppt_x</p:attrName>
                                        </p:attrNameLst>
                                      </p:cBhvr>
                                      <p:tavLst>
                                        <p:tav tm="0">
                                          <p:val>
                                            <p:strVal val="0-#ppt_w/2"/>
                                          </p:val>
                                        </p:tav>
                                        <p:tav tm="100000">
                                          <p:val>
                                            <p:strVal val="#ppt_x"/>
                                          </p:val>
                                        </p:tav>
                                      </p:tavLst>
                                    </p:anim>
                                    <p:anim calcmode="lin" valueType="num">
                                      <p:cBhvr additive="base">
                                        <p:cTn id="30" dur="500" fill="hold"/>
                                        <p:tgtEl>
                                          <p:spTgt spid="40346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03462"/>
                                        </p:tgtEl>
                                        <p:attrNameLst>
                                          <p:attrName>style.visibility</p:attrName>
                                        </p:attrNameLst>
                                      </p:cBhvr>
                                      <p:to>
                                        <p:strVal val="visible"/>
                                      </p:to>
                                    </p:set>
                                    <p:anim calcmode="lin" valueType="num">
                                      <p:cBhvr additive="base">
                                        <p:cTn id="35" dur="500" fill="hold"/>
                                        <p:tgtEl>
                                          <p:spTgt spid="403462"/>
                                        </p:tgtEl>
                                        <p:attrNameLst>
                                          <p:attrName>ppt_x</p:attrName>
                                        </p:attrNameLst>
                                      </p:cBhvr>
                                      <p:tavLst>
                                        <p:tav tm="0">
                                          <p:val>
                                            <p:strVal val="0-#ppt_w/2"/>
                                          </p:val>
                                        </p:tav>
                                        <p:tav tm="100000">
                                          <p:val>
                                            <p:strVal val="#ppt_x"/>
                                          </p:val>
                                        </p:tav>
                                      </p:tavLst>
                                    </p:anim>
                                    <p:anim calcmode="lin" valueType="num">
                                      <p:cBhvr additive="base">
                                        <p:cTn id="36" dur="500" fill="hold"/>
                                        <p:tgtEl>
                                          <p:spTgt spid="40346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03465"/>
                                        </p:tgtEl>
                                        <p:attrNameLst>
                                          <p:attrName>style.visibility</p:attrName>
                                        </p:attrNameLst>
                                      </p:cBhvr>
                                      <p:to>
                                        <p:strVal val="visible"/>
                                      </p:to>
                                    </p:set>
                                    <p:anim calcmode="lin" valueType="num">
                                      <p:cBhvr additive="base">
                                        <p:cTn id="41" dur="500" fill="hold"/>
                                        <p:tgtEl>
                                          <p:spTgt spid="403465"/>
                                        </p:tgtEl>
                                        <p:attrNameLst>
                                          <p:attrName>ppt_x</p:attrName>
                                        </p:attrNameLst>
                                      </p:cBhvr>
                                      <p:tavLst>
                                        <p:tav tm="0">
                                          <p:val>
                                            <p:strVal val="0-#ppt_w/2"/>
                                          </p:val>
                                        </p:tav>
                                        <p:tav tm="100000">
                                          <p:val>
                                            <p:strVal val="#ppt_x"/>
                                          </p:val>
                                        </p:tav>
                                      </p:tavLst>
                                    </p:anim>
                                    <p:anim calcmode="lin" valueType="num">
                                      <p:cBhvr additive="base">
                                        <p:cTn id="42" dur="500" fill="hold"/>
                                        <p:tgtEl>
                                          <p:spTgt spid="40346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03466"/>
                                        </p:tgtEl>
                                        <p:attrNameLst>
                                          <p:attrName>style.visibility</p:attrName>
                                        </p:attrNameLst>
                                      </p:cBhvr>
                                      <p:to>
                                        <p:strVal val="visible"/>
                                      </p:to>
                                    </p:set>
                                    <p:anim calcmode="lin" valueType="num">
                                      <p:cBhvr additive="base">
                                        <p:cTn id="47" dur="500" fill="hold"/>
                                        <p:tgtEl>
                                          <p:spTgt spid="403466"/>
                                        </p:tgtEl>
                                        <p:attrNameLst>
                                          <p:attrName>ppt_x</p:attrName>
                                        </p:attrNameLst>
                                      </p:cBhvr>
                                      <p:tavLst>
                                        <p:tav tm="0">
                                          <p:val>
                                            <p:strVal val="0-#ppt_w/2"/>
                                          </p:val>
                                        </p:tav>
                                        <p:tav tm="100000">
                                          <p:val>
                                            <p:strVal val="#ppt_x"/>
                                          </p:val>
                                        </p:tav>
                                      </p:tavLst>
                                    </p:anim>
                                    <p:anim calcmode="lin" valueType="num">
                                      <p:cBhvr additive="base">
                                        <p:cTn id="48" dur="500" fill="hold"/>
                                        <p:tgtEl>
                                          <p:spTgt spid="40346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403467"/>
                                        </p:tgtEl>
                                        <p:attrNameLst>
                                          <p:attrName>style.visibility</p:attrName>
                                        </p:attrNameLst>
                                      </p:cBhvr>
                                      <p:to>
                                        <p:strVal val="visible"/>
                                      </p:to>
                                    </p:set>
                                    <p:anim calcmode="lin" valueType="num">
                                      <p:cBhvr additive="base">
                                        <p:cTn id="53" dur="500" fill="hold"/>
                                        <p:tgtEl>
                                          <p:spTgt spid="403467"/>
                                        </p:tgtEl>
                                        <p:attrNameLst>
                                          <p:attrName>ppt_x</p:attrName>
                                        </p:attrNameLst>
                                      </p:cBhvr>
                                      <p:tavLst>
                                        <p:tav tm="0">
                                          <p:val>
                                            <p:strVal val="0-#ppt_w/2"/>
                                          </p:val>
                                        </p:tav>
                                        <p:tav tm="100000">
                                          <p:val>
                                            <p:strVal val="#ppt_x"/>
                                          </p:val>
                                        </p:tav>
                                      </p:tavLst>
                                    </p:anim>
                                    <p:anim calcmode="lin" valueType="num">
                                      <p:cBhvr additive="base">
                                        <p:cTn id="54" dur="500" fill="hold"/>
                                        <p:tgtEl>
                                          <p:spTgt spid="40346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403468"/>
                                        </p:tgtEl>
                                        <p:attrNameLst>
                                          <p:attrName>style.visibility</p:attrName>
                                        </p:attrNameLst>
                                      </p:cBhvr>
                                      <p:to>
                                        <p:strVal val="visible"/>
                                      </p:to>
                                    </p:set>
                                    <p:anim calcmode="lin" valueType="num">
                                      <p:cBhvr additive="base">
                                        <p:cTn id="59" dur="500" fill="hold"/>
                                        <p:tgtEl>
                                          <p:spTgt spid="403468"/>
                                        </p:tgtEl>
                                        <p:attrNameLst>
                                          <p:attrName>ppt_x</p:attrName>
                                        </p:attrNameLst>
                                      </p:cBhvr>
                                      <p:tavLst>
                                        <p:tav tm="0">
                                          <p:val>
                                            <p:strVal val="0-#ppt_w/2"/>
                                          </p:val>
                                        </p:tav>
                                        <p:tav tm="100000">
                                          <p:val>
                                            <p:strVal val="#ppt_x"/>
                                          </p:val>
                                        </p:tav>
                                      </p:tavLst>
                                    </p:anim>
                                    <p:anim calcmode="lin" valueType="num">
                                      <p:cBhvr additive="base">
                                        <p:cTn id="60" dur="500" fill="hold"/>
                                        <p:tgtEl>
                                          <p:spTgt spid="40346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403469"/>
                                        </p:tgtEl>
                                        <p:attrNameLst>
                                          <p:attrName>style.visibility</p:attrName>
                                        </p:attrNameLst>
                                      </p:cBhvr>
                                      <p:to>
                                        <p:strVal val="visible"/>
                                      </p:to>
                                    </p:set>
                                    <p:anim calcmode="lin" valueType="num">
                                      <p:cBhvr additive="base">
                                        <p:cTn id="65" dur="500" fill="hold"/>
                                        <p:tgtEl>
                                          <p:spTgt spid="403469"/>
                                        </p:tgtEl>
                                        <p:attrNameLst>
                                          <p:attrName>ppt_x</p:attrName>
                                        </p:attrNameLst>
                                      </p:cBhvr>
                                      <p:tavLst>
                                        <p:tav tm="0">
                                          <p:val>
                                            <p:strVal val="0-#ppt_w/2"/>
                                          </p:val>
                                        </p:tav>
                                        <p:tav tm="100000">
                                          <p:val>
                                            <p:strVal val="#ppt_x"/>
                                          </p:val>
                                        </p:tav>
                                      </p:tavLst>
                                    </p:anim>
                                    <p:anim calcmode="lin" valueType="num">
                                      <p:cBhvr additive="base">
                                        <p:cTn id="66" dur="500" fill="hold"/>
                                        <p:tgtEl>
                                          <p:spTgt spid="403469"/>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403461"/>
                                        </p:tgtEl>
                                        <p:attrNameLst>
                                          <p:attrName>style.visibility</p:attrName>
                                        </p:attrNameLst>
                                      </p:cBhvr>
                                      <p:to>
                                        <p:strVal val="visible"/>
                                      </p:to>
                                    </p:set>
                                    <p:anim calcmode="lin" valueType="num">
                                      <p:cBhvr additive="base">
                                        <p:cTn id="71" dur="500" fill="hold"/>
                                        <p:tgtEl>
                                          <p:spTgt spid="403461"/>
                                        </p:tgtEl>
                                        <p:attrNameLst>
                                          <p:attrName>ppt_x</p:attrName>
                                        </p:attrNameLst>
                                      </p:cBhvr>
                                      <p:tavLst>
                                        <p:tav tm="0">
                                          <p:val>
                                            <p:strVal val="0-#ppt_w/2"/>
                                          </p:val>
                                        </p:tav>
                                        <p:tav tm="100000">
                                          <p:val>
                                            <p:strVal val="#ppt_x"/>
                                          </p:val>
                                        </p:tav>
                                      </p:tavLst>
                                    </p:anim>
                                    <p:anim calcmode="lin" valueType="num">
                                      <p:cBhvr additive="base">
                                        <p:cTn id="72" dur="500" fill="hold"/>
                                        <p:tgtEl>
                                          <p:spTgt spid="40346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403463"/>
                                        </p:tgtEl>
                                        <p:attrNameLst>
                                          <p:attrName>style.visibility</p:attrName>
                                        </p:attrNameLst>
                                      </p:cBhvr>
                                      <p:to>
                                        <p:strVal val="visible"/>
                                      </p:to>
                                    </p:set>
                                    <p:anim calcmode="lin" valueType="num">
                                      <p:cBhvr additive="base">
                                        <p:cTn id="77" dur="500" fill="hold"/>
                                        <p:tgtEl>
                                          <p:spTgt spid="403463"/>
                                        </p:tgtEl>
                                        <p:attrNameLst>
                                          <p:attrName>ppt_x</p:attrName>
                                        </p:attrNameLst>
                                      </p:cBhvr>
                                      <p:tavLst>
                                        <p:tav tm="0">
                                          <p:val>
                                            <p:strVal val="0-#ppt_w/2"/>
                                          </p:val>
                                        </p:tav>
                                        <p:tav tm="100000">
                                          <p:val>
                                            <p:strVal val="#ppt_x"/>
                                          </p:val>
                                        </p:tav>
                                      </p:tavLst>
                                    </p:anim>
                                    <p:anim calcmode="lin" valueType="num">
                                      <p:cBhvr additive="base">
                                        <p:cTn id="78" dur="500" fill="hold"/>
                                        <p:tgtEl>
                                          <p:spTgt spid="403463"/>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403472"/>
                                        </p:tgtEl>
                                        <p:attrNameLst>
                                          <p:attrName>style.visibility</p:attrName>
                                        </p:attrNameLst>
                                      </p:cBhvr>
                                      <p:to>
                                        <p:strVal val="visible"/>
                                      </p:to>
                                    </p:set>
                                    <p:anim calcmode="lin" valueType="num">
                                      <p:cBhvr additive="base">
                                        <p:cTn id="83" dur="500" fill="hold"/>
                                        <p:tgtEl>
                                          <p:spTgt spid="403472"/>
                                        </p:tgtEl>
                                        <p:attrNameLst>
                                          <p:attrName>ppt_x</p:attrName>
                                        </p:attrNameLst>
                                      </p:cBhvr>
                                      <p:tavLst>
                                        <p:tav tm="0">
                                          <p:val>
                                            <p:strVal val="0-#ppt_w/2"/>
                                          </p:val>
                                        </p:tav>
                                        <p:tav tm="100000">
                                          <p:val>
                                            <p:strVal val="#ppt_x"/>
                                          </p:val>
                                        </p:tav>
                                      </p:tavLst>
                                    </p:anim>
                                    <p:anim calcmode="lin" valueType="num">
                                      <p:cBhvr additive="base">
                                        <p:cTn id="84" dur="500" fill="hold"/>
                                        <p:tgtEl>
                                          <p:spTgt spid="403472"/>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403473"/>
                                        </p:tgtEl>
                                        <p:attrNameLst>
                                          <p:attrName>style.visibility</p:attrName>
                                        </p:attrNameLst>
                                      </p:cBhvr>
                                      <p:to>
                                        <p:strVal val="visible"/>
                                      </p:to>
                                    </p:set>
                                    <p:anim calcmode="lin" valueType="num">
                                      <p:cBhvr additive="base">
                                        <p:cTn id="89" dur="500" fill="hold"/>
                                        <p:tgtEl>
                                          <p:spTgt spid="403473"/>
                                        </p:tgtEl>
                                        <p:attrNameLst>
                                          <p:attrName>ppt_x</p:attrName>
                                        </p:attrNameLst>
                                      </p:cBhvr>
                                      <p:tavLst>
                                        <p:tav tm="0">
                                          <p:val>
                                            <p:strVal val="0-#ppt_w/2"/>
                                          </p:val>
                                        </p:tav>
                                        <p:tav tm="100000">
                                          <p:val>
                                            <p:strVal val="#ppt_x"/>
                                          </p:val>
                                        </p:tav>
                                      </p:tavLst>
                                    </p:anim>
                                    <p:anim calcmode="lin" valueType="num">
                                      <p:cBhvr additive="base">
                                        <p:cTn id="90" dur="500" fill="hold"/>
                                        <p:tgtEl>
                                          <p:spTgt spid="403473"/>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403474"/>
                                        </p:tgtEl>
                                        <p:attrNameLst>
                                          <p:attrName>style.visibility</p:attrName>
                                        </p:attrNameLst>
                                      </p:cBhvr>
                                      <p:to>
                                        <p:strVal val="visible"/>
                                      </p:to>
                                    </p:set>
                                    <p:anim calcmode="lin" valueType="num">
                                      <p:cBhvr additive="base">
                                        <p:cTn id="95" dur="500" fill="hold"/>
                                        <p:tgtEl>
                                          <p:spTgt spid="403474"/>
                                        </p:tgtEl>
                                        <p:attrNameLst>
                                          <p:attrName>ppt_x</p:attrName>
                                        </p:attrNameLst>
                                      </p:cBhvr>
                                      <p:tavLst>
                                        <p:tav tm="0">
                                          <p:val>
                                            <p:strVal val="0-#ppt_w/2"/>
                                          </p:val>
                                        </p:tav>
                                        <p:tav tm="100000">
                                          <p:val>
                                            <p:strVal val="#ppt_x"/>
                                          </p:val>
                                        </p:tav>
                                      </p:tavLst>
                                    </p:anim>
                                    <p:anim calcmode="lin" valueType="num">
                                      <p:cBhvr additive="base">
                                        <p:cTn id="96" dur="500" fill="hold"/>
                                        <p:tgtEl>
                                          <p:spTgt spid="403474"/>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403475"/>
                                        </p:tgtEl>
                                        <p:attrNameLst>
                                          <p:attrName>style.visibility</p:attrName>
                                        </p:attrNameLst>
                                      </p:cBhvr>
                                      <p:to>
                                        <p:strVal val="visible"/>
                                      </p:to>
                                    </p:set>
                                    <p:anim calcmode="lin" valueType="num">
                                      <p:cBhvr additive="base">
                                        <p:cTn id="101" dur="500" fill="hold"/>
                                        <p:tgtEl>
                                          <p:spTgt spid="403475"/>
                                        </p:tgtEl>
                                        <p:attrNameLst>
                                          <p:attrName>ppt_x</p:attrName>
                                        </p:attrNameLst>
                                      </p:cBhvr>
                                      <p:tavLst>
                                        <p:tav tm="0">
                                          <p:val>
                                            <p:strVal val="0-#ppt_w/2"/>
                                          </p:val>
                                        </p:tav>
                                        <p:tav tm="100000">
                                          <p:val>
                                            <p:strVal val="#ppt_x"/>
                                          </p:val>
                                        </p:tav>
                                      </p:tavLst>
                                    </p:anim>
                                    <p:anim calcmode="lin" valueType="num">
                                      <p:cBhvr additive="base">
                                        <p:cTn id="102" dur="500" fill="hold"/>
                                        <p:tgtEl>
                                          <p:spTgt spid="403475"/>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403476"/>
                                        </p:tgtEl>
                                        <p:attrNameLst>
                                          <p:attrName>style.visibility</p:attrName>
                                        </p:attrNameLst>
                                      </p:cBhvr>
                                      <p:to>
                                        <p:strVal val="visible"/>
                                      </p:to>
                                    </p:set>
                                    <p:anim calcmode="lin" valueType="num">
                                      <p:cBhvr additive="base">
                                        <p:cTn id="107" dur="500" fill="hold"/>
                                        <p:tgtEl>
                                          <p:spTgt spid="403476"/>
                                        </p:tgtEl>
                                        <p:attrNameLst>
                                          <p:attrName>ppt_x</p:attrName>
                                        </p:attrNameLst>
                                      </p:cBhvr>
                                      <p:tavLst>
                                        <p:tav tm="0">
                                          <p:val>
                                            <p:strVal val="0-#ppt_w/2"/>
                                          </p:val>
                                        </p:tav>
                                        <p:tav tm="100000">
                                          <p:val>
                                            <p:strVal val="#ppt_x"/>
                                          </p:val>
                                        </p:tav>
                                      </p:tavLst>
                                    </p:anim>
                                    <p:anim calcmode="lin" valueType="num">
                                      <p:cBhvr additive="base">
                                        <p:cTn id="108" dur="500" fill="hold"/>
                                        <p:tgtEl>
                                          <p:spTgt spid="403476"/>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403477"/>
                                        </p:tgtEl>
                                        <p:attrNameLst>
                                          <p:attrName>style.visibility</p:attrName>
                                        </p:attrNameLst>
                                      </p:cBhvr>
                                      <p:to>
                                        <p:strVal val="visible"/>
                                      </p:to>
                                    </p:set>
                                    <p:anim calcmode="lin" valueType="num">
                                      <p:cBhvr additive="base">
                                        <p:cTn id="113" dur="500" fill="hold"/>
                                        <p:tgtEl>
                                          <p:spTgt spid="403477"/>
                                        </p:tgtEl>
                                        <p:attrNameLst>
                                          <p:attrName>ppt_x</p:attrName>
                                        </p:attrNameLst>
                                      </p:cBhvr>
                                      <p:tavLst>
                                        <p:tav tm="0">
                                          <p:val>
                                            <p:strVal val="0-#ppt_w/2"/>
                                          </p:val>
                                        </p:tav>
                                        <p:tav tm="100000">
                                          <p:val>
                                            <p:strVal val="#ppt_x"/>
                                          </p:val>
                                        </p:tav>
                                      </p:tavLst>
                                    </p:anim>
                                    <p:anim calcmode="lin" valueType="num">
                                      <p:cBhvr additive="base">
                                        <p:cTn id="114" dur="500" fill="hold"/>
                                        <p:tgtEl>
                                          <p:spTgt spid="403477"/>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403478"/>
                                        </p:tgtEl>
                                        <p:attrNameLst>
                                          <p:attrName>style.visibility</p:attrName>
                                        </p:attrNameLst>
                                      </p:cBhvr>
                                      <p:to>
                                        <p:strVal val="visible"/>
                                      </p:to>
                                    </p:set>
                                    <p:anim calcmode="lin" valueType="num">
                                      <p:cBhvr additive="base">
                                        <p:cTn id="119" dur="500" fill="hold"/>
                                        <p:tgtEl>
                                          <p:spTgt spid="403478"/>
                                        </p:tgtEl>
                                        <p:attrNameLst>
                                          <p:attrName>ppt_x</p:attrName>
                                        </p:attrNameLst>
                                      </p:cBhvr>
                                      <p:tavLst>
                                        <p:tav tm="0">
                                          <p:val>
                                            <p:strVal val="0-#ppt_w/2"/>
                                          </p:val>
                                        </p:tav>
                                        <p:tav tm="100000">
                                          <p:val>
                                            <p:strVal val="#ppt_x"/>
                                          </p:val>
                                        </p:tav>
                                      </p:tavLst>
                                    </p:anim>
                                    <p:anim calcmode="lin" valueType="num">
                                      <p:cBhvr additive="base">
                                        <p:cTn id="120" dur="500" fill="hold"/>
                                        <p:tgtEl>
                                          <p:spTgt spid="4034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8" grpId="0" autoUpdateAnimBg="0"/>
      <p:bldP spid="403460" grpId="0" autoUpdateAnimBg="0"/>
      <p:bldP spid="403461" grpId="0" autoUpdateAnimBg="0"/>
      <p:bldP spid="403462" grpId="0" autoUpdateAnimBg="0"/>
      <p:bldP spid="403463" grpId="0" autoUpdateAnimBg="0"/>
      <p:bldP spid="403464" grpId="0" autoUpdateAnimBg="0"/>
      <p:bldP spid="403465" grpId="0" autoUpdateAnimBg="0"/>
      <p:bldP spid="403466" grpId="0" autoUpdateAnimBg="0"/>
      <p:bldP spid="403467" grpId="0" autoUpdateAnimBg="0"/>
      <p:bldP spid="403468" grpId="0" autoUpdateAnimBg="0"/>
      <p:bldP spid="403469" grpId="0" autoUpdateAnimBg="0"/>
      <p:bldP spid="403470" grpId="0" autoUpdateAnimBg="0"/>
      <p:bldP spid="403471" grpId="0" autoUpdateAnimBg="0"/>
      <p:bldP spid="403472" grpId="0" autoUpdateAnimBg="0"/>
      <p:bldP spid="403473" grpId="0" autoUpdateAnimBg="0"/>
      <p:bldP spid="403474" grpId="0" autoUpdateAnimBg="0"/>
      <p:bldP spid="403475" grpId="0" autoUpdateAnimBg="0"/>
      <p:bldP spid="403476" grpId="0" autoUpdateAnimBg="0"/>
      <p:bldP spid="403477" grpId="0" autoUpdateAnimBg="0"/>
      <p:bldP spid="40347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Text Box 4"/>
          <p:cNvSpPr txBox="1">
            <a:spLocks noChangeArrowheads="1"/>
          </p:cNvSpPr>
          <p:nvPr/>
        </p:nvSpPr>
        <p:spPr bwMode="auto">
          <a:xfrm>
            <a:off x="1258888" y="981075"/>
            <a:ext cx="3962400" cy="5675313"/>
          </a:xfrm>
          <a:prstGeom prst="rect">
            <a:avLst/>
          </a:prstGeom>
          <a:solidFill>
            <a:srgbClr val="FFFFFF"/>
          </a:solidFill>
          <a:ln w="9525">
            <a:noFill/>
            <a:miter lim="800000"/>
            <a:headEnd/>
            <a:tailEnd/>
          </a:ln>
          <a:effectLst/>
        </p:spPr>
        <p:txBody>
          <a:bodyPr>
            <a:spAutoFit/>
          </a:bodyPr>
          <a:lstStyle/>
          <a:p>
            <a:pPr marL="342900" indent="-342900" algn="ctr">
              <a:spcBef>
                <a:spcPct val="50000"/>
              </a:spcBef>
            </a:pPr>
            <a:r>
              <a:rPr lang="es-ES" sz="1400" b="1" u="sng" dirty="0"/>
              <a:t>ANIMALES VERTEBRADOS</a:t>
            </a:r>
          </a:p>
          <a:p>
            <a:pPr marL="342900" indent="-342900" algn="ctr">
              <a:spcBef>
                <a:spcPct val="50000"/>
              </a:spcBef>
            </a:pPr>
            <a:endParaRPr lang="es-ES" sz="1400" b="1" u="sng" dirty="0"/>
          </a:p>
          <a:p>
            <a:pPr marL="342900" indent="-342900">
              <a:spcBef>
                <a:spcPct val="50000"/>
              </a:spcBef>
            </a:pPr>
            <a:r>
              <a:rPr lang="es-ES" sz="900" b="1" dirty="0"/>
              <a:t>1. DEFINICIÓN:    Todos los que poseen esqueleto 	            	      en el que destaca la columna vertebral.</a:t>
            </a:r>
          </a:p>
          <a:p>
            <a:pPr marL="342900" indent="-342900">
              <a:spcBef>
                <a:spcPct val="50000"/>
              </a:spcBef>
            </a:pPr>
            <a:r>
              <a:rPr lang="es-ES" sz="900" b="1" dirty="0"/>
              <a:t>2. SUBGRUPOS:   2.1. PECES  *Características:</a:t>
            </a:r>
          </a:p>
          <a:p>
            <a:pPr marL="342900" indent="-342900">
              <a:spcBef>
                <a:spcPct val="50000"/>
              </a:spcBef>
            </a:pPr>
            <a:r>
              <a:rPr lang="es-ES" sz="900" b="1" dirty="0"/>
              <a:t>			   - viven en el agua</a:t>
            </a:r>
          </a:p>
          <a:p>
            <a:pPr marL="342900" indent="-342900">
              <a:spcBef>
                <a:spcPct val="50000"/>
              </a:spcBef>
            </a:pPr>
            <a:r>
              <a:rPr lang="es-ES" sz="900" b="1" dirty="0"/>
              <a:t>			   - tienen aletas</a:t>
            </a:r>
          </a:p>
          <a:p>
            <a:pPr marL="342900" indent="-342900">
              <a:spcBef>
                <a:spcPct val="50000"/>
              </a:spcBef>
            </a:pPr>
            <a:r>
              <a:rPr lang="es-ES" sz="900" b="1" dirty="0"/>
              <a:t>                                        - formas:       de huso</a:t>
            </a:r>
          </a:p>
          <a:p>
            <a:pPr marL="342900" indent="-342900">
              <a:spcBef>
                <a:spcPct val="50000"/>
              </a:spcBef>
            </a:pPr>
            <a:r>
              <a:rPr lang="es-ES" sz="900" b="1" dirty="0"/>
              <a:t>				  cuerpo aplanado</a:t>
            </a:r>
          </a:p>
          <a:p>
            <a:pPr marL="342900" indent="-342900">
              <a:spcBef>
                <a:spcPct val="50000"/>
              </a:spcBef>
            </a:pPr>
            <a:r>
              <a:rPr lang="es-ES" sz="900" b="1" dirty="0"/>
              <a:t>				  cuerpo aplastado</a:t>
            </a:r>
          </a:p>
          <a:p>
            <a:pPr marL="342900" indent="-342900">
              <a:spcBef>
                <a:spcPct val="50000"/>
              </a:spcBef>
            </a:pPr>
            <a:r>
              <a:rPr lang="es-ES" sz="900" b="1" dirty="0"/>
              <a:t>			   - respiran por branquias</a:t>
            </a:r>
          </a:p>
          <a:p>
            <a:pPr marL="342900" indent="-342900">
              <a:spcBef>
                <a:spcPct val="50000"/>
              </a:spcBef>
            </a:pPr>
            <a:r>
              <a:rPr lang="es-ES" sz="900" b="1" dirty="0"/>
              <a:t>		                   *Clases: </a:t>
            </a:r>
          </a:p>
          <a:p>
            <a:pPr marL="342900" indent="-342900">
              <a:spcBef>
                <a:spcPct val="50000"/>
              </a:spcBef>
            </a:pPr>
            <a:r>
              <a:rPr lang="es-ES" sz="900" b="1" dirty="0"/>
              <a:t>		                     - cartilaginosos</a:t>
            </a:r>
          </a:p>
          <a:p>
            <a:pPr marL="342900" indent="-342900">
              <a:spcBef>
                <a:spcPct val="50000"/>
              </a:spcBef>
            </a:pPr>
            <a:r>
              <a:rPr lang="es-ES" sz="900" b="1" dirty="0"/>
              <a:t>			   - óseo</a:t>
            </a:r>
          </a:p>
          <a:p>
            <a:pPr marL="342900" indent="-342900">
              <a:spcBef>
                <a:spcPct val="50000"/>
              </a:spcBef>
            </a:pPr>
            <a:r>
              <a:rPr lang="es-ES" sz="900" b="1" dirty="0"/>
              <a:t>		    2.2. ANFIBIOS *Características:</a:t>
            </a:r>
          </a:p>
          <a:p>
            <a:pPr marL="342900" indent="-342900">
              <a:spcBef>
                <a:spcPct val="50000"/>
              </a:spcBef>
            </a:pPr>
            <a:r>
              <a:rPr lang="es-ES" sz="900" b="1" dirty="0"/>
              <a:t>			    - metamorfosis</a:t>
            </a:r>
          </a:p>
          <a:p>
            <a:pPr marL="342900" indent="-342900">
              <a:spcBef>
                <a:spcPct val="50000"/>
              </a:spcBef>
            </a:pPr>
            <a:r>
              <a:rPr lang="es-ES" sz="900" b="1" dirty="0"/>
              <a:t>		                    - recién nacidos viven en el agua</a:t>
            </a:r>
          </a:p>
          <a:p>
            <a:pPr marL="342900" indent="-342900">
              <a:spcBef>
                <a:spcPct val="50000"/>
              </a:spcBef>
            </a:pPr>
            <a:r>
              <a:rPr lang="es-ES" sz="900" b="1" dirty="0"/>
              <a:t>		    2.3. REPTILES  *Características:</a:t>
            </a:r>
          </a:p>
          <a:p>
            <a:pPr marL="342900" indent="-342900">
              <a:spcBef>
                <a:spcPct val="50000"/>
              </a:spcBef>
            </a:pPr>
            <a:r>
              <a:rPr lang="es-ES" sz="900" b="1" dirty="0"/>
              <a:t>			    - cuerpo con </a:t>
            </a:r>
            <a:r>
              <a:rPr lang="es-ES" sz="900" b="1" dirty="0" err="1"/>
              <a:t>escasmas</a:t>
            </a:r>
            <a:endParaRPr lang="es-ES" sz="900" b="1" dirty="0"/>
          </a:p>
          <a:p>
            <a:pPr marL="342900" indent="-342900">
              <a:spcBef>
                <a:spcPct val="50000"/>
              </a:spcBef>
            </a:pPr>
            <a:r>
              <a:rPr lang="es-ES" sz="900" b="1" dirty="0"/>
              <a:t>			    - no regulan temperatura</a:t>
            </a:r>
          </a:p>
          <a:p>
            <a:pPr marL="342900" indent="-342900">
              <a:spcBef>
                <a:spcPct val="50000"/>
              </a:spcBef>
            </a:pPr>
            <a:r>
              <a:rPr lang="es-ES" sz="900" b="1" dirty="0"/>
              <a:t>			    - esqueleto flexible</a:t>
            </a:r>
          </a:p>
          <a:p>
            <a:pPr marL="342900" indent="-342900">
              <a:spcBef>
                <a:spcPct val="50000"/>
              </a:spcBef>
            </a:pPr>
            <a:r>
              <a:rPr lang="es-ES" sz="900" b="1" dirty="0"/>
              <a:t>			    - respiración pulmonar</a:t>
            </a:r>
          </a:p>
          <a:p>
            <a:pPr marL="342900" indent="-342900">
              <a:spcBef>
                <a:spcPct val="50000"/>
              </a:spcBef>
            </a:pPr>
            <a:r>
              <a:rPr lang="es-ES" sz="900" b="1" dirty="0"/>
              <a:t>			    - carnívoros</a:t>
            </a:r>
          </a:p>
          <a:p>
            <a:pPr marL="342900" indent="-342900">
              <a:spcBef>
                <a:spcPct val="50000"/>
              </a:spcBef>
            </a:pPr>
            <a:r>
              <a:rPr lang="es-ES" sz="900" b="1" dirty="0"/>
              <a:t>			    - fecundación interna</a:t>
            </a:r>
          </a:p>
          <a:p>
            <a:pPr marL="342900" indent="-342900">
              <a:spcBef>
                <a:spcPct val="50000"/>
              </a:spcBef>
            </a:pPr>
            <a:r>
              <a:rPr lang="es-ES" sz="900" b="1" dirty="0"/>
              <a:t>			    - incuban huevos al sol</a:t>
            </a:r>
          </a:p>
          <a:p>
            <a:pPr marL="342900" indent="-342900">
              <a:spcBef>
                <a:spcPct val="50000"/>
              </a:spcBef>
            </a:pPr>
            <a:r>
              <a:rPr lang="es-ES" sz="900" b="1" dirty="0"/>
              <a:t>			    *Ejemplos: </a:t>
            </a:r>
          </a:p>
          <a:p>
            <a:pPr marL="342900" indent="-342900">
              <a:spcBef>
                <a:spcPct val="50000"/>
              </a:spcBef>
            </a:pPr>
            <a:r>
              <a:rPr lang="es-ES" sz="900" b="1" dirty="0"/>
              <a:t>			    - serpiente, lagarto, tortuga</a:t>
            </a:r>
            <a:endParaRPr lang="es-ES" sz="900" dirty="0"/>
          </a:p>
        </p:txBody>
      </p:sp>
      <p:sp>
        <p:nvSpPr>
          <p:cNvPr id="245765" name="Text Box 5"/>
          <p:cNvSpPr txBox="1">
            <a:spLocks noChangeArrowheads="1"/>
          </p:cNvSpPr>
          <p:nvPr/>
        </p:nvSpPr>
        <p:spPr bwMode="auto">
          <a:xfrm>
            <a:off x="5334000" y="981075"/>
            <a:ext cx="3810000" cy="5689600"/>
          </a:xfrm>
          <a:prstGeom prst="rect">
            <a:avLst/>
          </a:prstGeom>
          <a:solidFill>
            <a:srgbClr val="FFFFFF"/>
          </a:solidFill>
          <a:ln w="9525">
            <a:noFill/>
            <a:miter lim="800000"/>
            <a:headEnd/>
            <a:tailEnd/>
          </a:ln>
          <a:effectLst/>
        </p:spPr>
        <p:txBody>
          <a:bodyPr>
            <a:spAutoFit/>
          </a:bodyPr>
          <a:lstStyle/>
          <a:p>
            <a:pPr marL="342900" indent="-342900">
              <a:spcBef>
                <a:spcPct val="50000"/>
              </a:spcBef>
            </a:pPr>
            <a:endParaRPr lang="es-ES" sz="900" b="1"/>
          </a:p>
          <a:p>
            <a:pPr marL="342900" indent="-342900">
              <a:spcBef>
                <a:spcPct val="50000"/>
              </a:spcBef>
            </a:pPr>
            <a:r>
              <a:rPr lang="es-ES" sz="900" b="1"/>
              <a:t>     </a:t>
            </a:r>
          </a:p>
          <a:p>
            <a:pPr marL="342900" indent="-342900">
              <a:spcBef>
                <a:spcPct val="50000"/>
              </a:spcBef>
            </a:pPr>
            <a:r>
              <a:rPr lang="es-ES" sz="900" b="1"/>
              <a:t>      2.4.  AVES:         *Características:</a:t>
            </a:r>
          </a:p>
          <a:p>
            <a:pPr marL="342900" indent="-342900">
              <a:spcBef>
                <a:spcPct val="50000"/>
              </a:spcBef>
            </a:pPr>
            <a:r>
              <a:rPr lang="es-ES" sz="900" b="1"/>
              <a:t>	                              - vuelan</a:t>
            </a:r>
          </a:p>
          <a:p>
            <a:pPr marL="342900" indent="-342900">
              <a:spcBef>
                <a:spcPct val="50000"/>
              </a:spcBef>
            </a:pPr>
            <a:r>
              <a:rPr lang="es-ES" sz="900" b="1"/>
              <a:t>			- tienen plumas</a:t>
            </a:r>
          </a:p>
          <a:p>
            <a:pPr marL="342900" indent="-342900">
              <a:spcBef>
                <a:spcPct val="50000"/>
              </a:spcBef>
            </a:pPr>
            <a:r>
              <a:rPr lang="es-ES" sz="900" b="1"/>
              <a:t>			- temperatura constante</a:t>
            </a:r>
          </a:p>
          <a:p>
            <a:pPr marL="342900" indent="-342900">
              <a:spcBef>
                <a:spcPct val="50000"/>
              </a:spcBef>
            </a:pPr>
            <a:r>
              <a:rPr lang="es-ES" sz="900" b="1"/>
              <a:t>			- tienen pico y alas</a:t>
            </a:r>
          </a:p>
          <a:p>
            <a:pPr marL="342900" indent="-342900">
              <a:spcBef>
                <a:spcPct val="50000"/>
              </a:spcBef>
            </a:pPr>
            <a:r>
              <a:rPr lang="es-ES" sz="900" b="1"/>
              <a:t>			- respiración pulmonar</a:t>
            </a:r>
          </a:p>
          <a:p>
            <a:pPr marL="342900" indent="-342900">
              <a:spcBef>
                <a:spcPct val="50000"/>
              </a:spcBef>
            </a:pPr>
            <a:r>
              <a:rPr lang="es-ES" sz="900" b="1"/>
              <a:t>			- ponen huevos</a:t>
            </a:r>
          </a:p>
          <a:p>
            <a:pPr marL="342900" indent="-342900">
              <a:spcBef>
                <a:spcPct val="50000"/>
              </a:spcBef>
            </a:pPr>
            <a:r>
              <a:rPr lang="es-ES" sz="900" b="1"/>
              <a:t>			*Ejemplos:</a:t>
            </a:r>
          </a:p>
          <a:p>
            <a:pPr marL="342900" indent="-342900">
              <a:spcBef>
                <a:spcPct val="50000"/>
              </a:spcBef>
            </a:pPr>
            <a:r>
              <a:rPr lang="es-ES" sz="900" b="1"/>
              <a:t>			- águila, pato, paloma</a:t>
            </a:r>
          </a:p>
          <a:p>
            <a:pPr marL="342900" indent="-342900">
              <a:spcBef>
                <a:spcPct val="50000"/>
              </a:spcBef>
            </a:pPr>
            <a:r>
              <a:rPr lang="es-ES" sz="900" b="1"/>
              <a:t>      </a:t>
            </a:r>
          </a:p>
          <a:p>
            <a:pPr marL="342900" indent="-342900">
              <a:spcBef>
                <a:spcPct val="50000"/>
              </a:spcBef>
            </a:pPr>
            <a:r>
              <a:rPr lang="es-ES" sz="900" b="1"/>
              <a:t>      2.5.  MAMÍFEROS: *Características: </a:t>
            </a:r>
          </a:p>
          <a:p>
            <a:pPr marL="342900" indent="-342900">
              <a:spcBef>
                <a:spcPct val="50000"/>
              </a:spcBef>
            </a:pPr>
            <a:r>
              <a:rPr lang="es-ES" sz="900" b="1"/>
              <a:t>			- mayoría terrestre</a:t>
            </a:r>
          </a:p>
          <a:p>
            <a:pPr marL="342900" indent="-342900">
              <a:spcBef>
                <a:spcPct val="50000"/>
              </a:spcBef>
            </a:pPr>
            <a:r>
              <a:rPr lang="es-ES" sz="900" b="1"/>
              <a:t>			- alguno acuático</a:t>
            </a:r>
          </a:p>
          <a:p>
            <a:pPr marL="342900" indent="-342900">
              <a:spcBef>
                <a:spcPct val="50000"/>
              </a:spcBef>
            </a:pPr>
            <a:r>
              <a:rPr lang="es-ES" sz="900" b="1"/>
              <a:t>			- temperatura constante</a:t>
            </a:r>
          </a:p>
          <a:p>
            <a:pPr marL="342900" indent="-342900">
              <a:spcBef>
                <a:spcPct val="50000"/>
              </a:spcBef>
            </a:pPr>
            <a:r>
              <a:rPr lang="es-ES" sz="900" b="1"/>
              <a:t>			- respiración pulmonar</a:t>
            </a:r>
          </a:p>
          <a:p>
            <a:pPr marL="342900" indent="-342900">
              <a:spcBef>
                <a:spcPct val="50000"/>
              </a:spcBef>
            </a:pPr>
            <a:r>
              <a:rPr lang="es-ES" sz="900" b="1"/>
              <a:t>			- vivíparos</a:t>
            </a:r>
          </a:p>
          <a:p>
            <a:pPr marL="342900" indent="-342900">
              <a:spcBef>
                <a:spcPct val="50000"/>
              </a:spcBef>
            </a:pPr>
            <a:r>
              <a:rPr lang="es-ES" sz="900" b="1"/>
              <a:t>			- hembras con glándulas 			  mamarias</a:t>
            </a:r>
          </a:p>
          <a:p>
            <a:pPr marL="342900" indent="-342900">
              <a:spcBef>
                <a:spcPct val="50000"/>
              </a:spcBef>
            </a:pPr>
            <a:r>
              <a:rPr lang="es-ES" sz="900" b="1"/>
              <a:t>			- mandíbulas con labios</a:t>
            </a:r>
          </a:p>
          <a:p>
            <a:pPr marL="342900" indent="-342900">
              <a:spcBef>
                <a:spcPct val="50000"/>
              </a:spcBef>
            </a:pPr>
            <a:r>
              <a:rPr lang="es-ES" sz="900" b="1"/>
              <a:t>			- cuerpo recubierto de pelo</a:t>
            </a:r>
          </a:p>
          <a:p>
            <a:pPr marL="342900" indent="-342900">
              <a:spcBef>
                <a:spcPct val="50000"/>
              </a:spcBef>
            </a:pPr>
            <a:r>
              <a:rPr lang="es-ES" sz="900" b="1"/>
              <a:t>			*Ejemplos:</a:t>
            </a:r>
          </a:p>
          <a:p>
            <a:pPr marL="342900" indent="-342900">
              <a:spcBef>
                <a:spcPct val="50000"/>
              </a:spcBef>
            </a:pPr>
            <a:r>
              <a:rPr lang="es-ES" sz="900" b="1"/>
              <a:t>			- gato, ardilla, hombre</a:t>
            </a:r>
          </a:p>
          <a:p>
            <a:pPr marL="342900" indent="-342900">
              <a:spcBef>
                <a:spcPct val="50000"/>
              </a:spcBef>
            </a:pPr>
            <a:endParaRPr lang="es-ES" sz="900" b="1"/>
          </a:p>
          <a:p>
            <a:pPr marL="342900" indent="-342900">
              <a:spcBef>
                <a:spcPct val="50000"/>
              </a:spcBef>
            </a:pPr>
            <a:endParaRPr lang="es-ES" sz="900" b="1"/>
          </a:p>
          <a:p>
            <a:pPr marL="342900" indent="-342900">
              <a:spcBef>
                <a:spcPct val="50000"/>
              </a:spcBef>
            </a:pPr>
            <a:endParaRPr lang="es-ES" sz="900" b="1"/>
          </a:p>
          <a:p>
            <a:pPr marL="342900" indent="-342900">
              <a:spcBef>
                <a:spcPct val="50000"/>
              </a:spcBef>
            </a:pPr>
            <a:endParaRPr lang="es-ES" sz="900"/>
          </a:p>
        </p:txBody>
      </p:sp>
      <p:sp>
        <p:nvSpPr>
          <p:cNvPr id="245766" name="Rectangle 6"/>
          <p:cNvSpPr>
            <a:spLocks noChangeArrowheads="1"/>
          </p:cNvSpPr>
          <p:nvPr/>
        </p:nvSpPr>
        <p:spPr bwMode="auto">
          <a:xfrm>
            <a:off x="1547813" y="333375"/>
            <a:ext cx="7085012" cy="641350"/>
          </a:xfrm>
          <a:prstGeom prst="rect">
            <a:avLst/>
          </a:prstGeom>
          <a:noFill/>
          <a:ln w="9525">
            <a:noFill/>
            <a:miter lim="800000"/>
            <a:headEnd/>
            <a:tailEnd/>
          </a:ln>
          <a:effectLst/>
        </p:spPr>
        <p:txBody>
          <a:bodyPr>
            <a:spAutoFit/>
          </a:bodyPr>
          <a:lstStyle/>
          <a:p>
            <a:pPr algn="ctr"/>
            <a:r>
              <a:rPr lang="es-ES" sz="3600" b="1" dirty="0">
                <a:solidFill>
                  <a:schemeClr val="accent1"/>
                </a:solidFill>
              </a:rPr>
              <a:t>ELABORACIÓN…ESQUEMA</a:t>
            </a:r>
            <a:r>
              <a:rPr lang="es-ES" sz="36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Effect transition="in" filter="wipe(left)">
                                      <p:cBhvr>
                                        <p:cTn id="7" dur="500"/>
                                        <p:tgtEl>
                                          <p:spTgt spid="245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64"/>
                                        </p:tgtEl>
                                        <p:attrNameLst>
                                          <p:attrName>style.visibility</p:attrName>
                                        </p:attrNameLst>
                                      </p:cBhvr>
                                      <p:to>
                                        <p:strVal val="visible"/>
                                      </p:to>
                                    </p:set>
                                    <p:animEffect transition="in" filter="wipe(left)">
                                      <p:cBhvr>
                                        <p:cTn id="12" dur="500"/>
                                        <p:tgtEl>
                                          <p:spTgt spid="2457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765"/>
                                        </p:tgtEl>
                                        <p:attrNameLst>
                                          <p:attrName>style.visibility</p:attrName>
                                        </p:attrNameLst>
                                      </p:cBhvr>
                                      <p:to>
                                        <p:strVal val="visible"/>
                                      </p:to>
                                    </p:set>
                                    <p:animEffect transition="in" filter="wipe(left)">
                                      <p:cBhvr>
                                        <p:cTn id="17" dur="5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animBg="1" autoUpdateAnimBg="0"/>
      <p:bldP spid="245765" grpId="0" animBg="1" autoUpdateAnimBg="0"/>
      <p:bldP spid="24576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ChangeArrowheads="1"/>
          </p:cNvSpPr>
          <p:nvPr/>
        </p:nvSpPr>
        <p:spPr bwMode="auto">
          <a:xfrm>
            <a:off x="1447800" y="533400"/>
            <a:ext cx="7315200" cy="641350"/>
          </a:xfrm>
          <a:prstGeom prst="rect">
            <a:avLst/>
          </a:prstGeom>
          <a:noFill/>
          <a:ln w="9525">
            <a:noFill/>
            <a:miter lim="800000"/>
            <a:headEnd/>
            <a:tailEnd/>
          </a:ln>
          <a:effectLst/>
        </p:spPr>
        <p:txBody>
          <a:bodyPr>
            <a:spAutoFit/>
          </a:bodyPr>
          <a:lstStyle/>
          <a:p>
            <a:pPr algn="ctr"/>
            <a:r>
              <a:rPr lang="es-ES" sz="3600" b="1" dirty="0">
                <a:solidFill>
                  <a:schemeClr val="accent1"/>
                </a:solidFill>
              </a:rPr>
              <a:t>ELABORACIÓN…ESQUEMA…</a:t>
            </a:r>
          </a:p>
        </p:txBody>
      </p:sp>
      <p:sp>
        <p:nvSpPr>
          <p:cNvPr id="399363" name="Text Box 3"/>
          <p:cNvSpPr txBox="1">
            <a:spLocks noChangeArrowheads="1"/>
          </p:cNvSpPr>
          <p:nvPr/>
        </p:nvSpPr>
        <p:spPr bwMode="auto">
          <a:xfrm>
            <a:off x="1258888" y="1484313"/>
            <a:ext cx="7705725" cy="771525"/>
          </a:xfrm>
          <a:prstGeom prst="rect">
            <a:avLst/>
          </a:prstGeom>
          <a:solidFill>
            <a:srgbClr val="FFFFFF"/>
          </a:solidFill>
          <a:ln w="9525">
            <a:solidFill>
              <a:schemeClr val="tx1"/>
            </a:solidFill>
            <a:miter lim="800000"/>
            <a:headEnd/>
            <a:tailEnd/>
          </a:ln>
          <a:effectLst/>
        </p:spPr>
        <p:txBody>
          <a:bodyPr>
            <a:spAutoFit/>
          </a:bodyPr>
          <a:lstStyle/>
          <a:p>
            <a:r>
              <a:rPr lang="es-ES" sz="2400" b="1">
                <a:solidFill>
                  <a:srgbClr val="FF0000"/>
                </a:solidFill>
              </a:rPr>
              <a:t>¿QUÉ ES?</a:t>
            </a:r>
          </a:p>
          <a:p>
            <a:pPr algn="just"/>
            <a:r>
              <a:rPr lang="es-ES" sz="2000" b="1"/>
              <a:t>REDUCCIÓN GRÁFICA DE LA INFORMACIÓN.</a:t>
            </a:r>
          </a:p>
        </p:txBody>
      </p:sp>
      <p:sp>
        <p:nvSpPr>
          <p:cNvPr id="399364" name="Text Box 4"/>
          <p:cNvSpPr txBox="1">
            <a:spLocks noChangeArrowheads="1"/>
          </p:cNvSpPr>
          <p:nvPr/>
        </p:nvSpPr>
        <p:spPr bwMode="auto">
          <a:xfrm>
            <a:off x="1258888" y="2492375"/>
            <a:ext cx="7705725" cy="2660650"/>
          </a:xfrm>
          <a:prstGeom prst="rect">
            <a:avLst/>
          </a:prstGeom>
          <a:solidFill>
            <a:srgbClr val="FFFFFF"/>
          </a:solidFill>
          <a:ln w="9525">
            <a:solidFill>
              <a:schemeClr val="tx1"/>
            </a:solidFill>
            <a:miter lim="800000"/>
            <a:headEnd/>
            <a:tailEnd/>
          </a:ln>
          <a:effectLst/>
        </p:spPr>
        <p:txBody>
          <a:bodyPr>
            <a:spAutoFit/>
          </a:bodyPr>
          <a:lstStyle/>
          <a:p>
            <a:r>
              <a:rPr lang="es-ES" sz="2400" b="1" dirty="0">
                <a:solidFill>
                  <a:srgbClr val="000066"/>
                </a:solidFill>
              </a:rPr>
              <a:t>¿CÓMO ESQUEMATIZAR?</a:t>
            </a:r>
            <a:endParaRPr lang="es-ES" sz="2400" b="1" dirty="0"/>
          </a:p>
          <a:p>
            <a:pPr algn="just">
              <a:buFont typeface="Wingdings" pitchFamily="2" charset="2"/>
              <a:buChar char="Ø"/>
            </a:pPr>
            <a:r>
              <a:rPr lang="es-ES" sz="2400" b="1" dirty="0"/>
              <a:t> </a:t>
            </a:r>
            <a:r>
              <a:rPr lang="es-ES" sz="2000" b="1" dirty="0"/>
              <a:t>ORGANIZAR </a:t>
            </a:r>
            <a:r>
              <a:rPr lang="es-ES" sz="2000" b="1" dirty="0" smtClean="0"/>
              <a:t>PARTIENDO DE </a:t>
            </a:r>
            <a:r>
              <a:rPr lang="es-ES" sz="2000" b="1" dirty="0"/>
              <a:t>TÍTULOS Y SUBTÍTULOS DEL TEXTO ORIGINAL.</a:t>
            </a:r>
          </a:p>
          <a:p>
            <a:pPr algn="just">
              <a:buFont typeface="Wingdings" pitchFamily="2" charset="2"/>
              <a:buChar char="Ø"/>
            </a:pPr>
            <a:r>
              <a:rPr lang="es-ES" sz="2000" b="1" dirty="0"/>
              <a:t> DIFERENCIAR CLAMENTE LAS IDEAS GENERALES Y SECUNDARIAS.</a:t>
            </a:r>
          </a:p>
          <a:p>
            <a:pPr algn="just">
              <a:buFont typeface="Wingdings" pitchFamily="2" charset="2"/>
              <a:buChar char="Ø"/>
            </a:pPr>
            <a:r>
              <a:rPr lang="es-ES" sz="2000" b="1" dirty="0"/>
              <a:t> DEJAR AMPLIOS MÁRGENES PARA POSIBLES ANOTACIONES.</a:t>
            </a:r>
          </a:p>
          <a:p>
            <a:pPr algn="just">
              <a:buFont typeface="Wingdings" pitchFamily="2" charset="2"/>
              <a:buChar char="Ø"/>
            </a:pPr>
            <a:endParaRPr lang="es-ES" sz="2000" b="1" dirty="0"/>
          </a:p>
        </p:txBody>
      </p:sp>
      <p:sp>
        <p:nvSpPr>
          <p:cNvPr id="399365" name="Text Box 5"/>
          <p:cNvSpPr txBox="1">
            <a:spLocks noChangeArrowheads="1"/>
          </p:cNvSpPr>
          <p:nvPr/>
        </p:nvSpPr>
        <p:spPr bwMode="auto">
          <a:xfrm>
            <a:off x="1258888" y="5300663"/>
            <a:ext cx="7705725" cy="1076325"/>
          </a:xfrm>
          <a:prstGeom prst="rect">
            <a:avLst/>
          </a:prstGeom>
          <a:solidFill>
            <a:srgbClr val="FFFFFF"/>
          </a:solidFill>
          <a:ln w="9525">
            <a:solidFill>
              <a:schemeClr val="tx1"/>
            </a:solidFill>
            <a:miter lim="800000"/>
            <a:headEnd/>
            <a:tailEnd/>
          </a:ln>
          <a:effectLst/>
        </p:spPr>
        <p:txBody>
          <a:bodyPr>
            <a:spAutoFit/>
          </a:bodyPr>
          <a:lstStyle/>
          <a:p>
            <a:r>
              <a:rPr lang="es-ES" sz="2400" b="1">
                <a:solidFill>
                  <a:srgbClr val="00CC00"/>
                </a:solidFill>
              </a:rPr>
              <a:t>VENTAJAS DE RESUMIR:</a:t>
            </a:r>
          </a:p>
          <a:p>
            <a:pPr>
              <a:buFont typeface="Wingdings" pitchFamily="2" charset="2"/>
              <a:buChar char="v"/>
            </a:pPr>
            <a:r>
              <a:rPr lang="es-ES" sz="2000" b="1"/>
              <a:t> ECONOMÍA DE TI</a:t>
            </a:r>
            <a:r>
              <a:rPr lang="es-ES_tradnl" sz="2000" b="1"/>
              <a:t>E</a:t>
            </a:r>
            <a:r>
              <a:rPr lang="es-ES" sz="2000" b="1"/>
              <a:t>MPO</a:t>
            </a:r>
          </a:p>
          <a:p>
            <a:pPr>
              <a:buFont typeface="Wingdings" pitchFamily="2" charset="2"/>
              <a:buChar char="v"/>
            </a:pPr>
            <a:r>
              <a:rPr lang="es-ES" sz="2000" b="1"/>
              <a:t> APOYO AL APRENDIZAJE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9362"/>
                                        </p:tgtEl>
                                        <p:attrNameLst>
                                          <p:attrName>style.visibility</p:attrName>
                                        </p:attrNameLst>
                                      </p:cBhvr>
                                      <p:to>
                                        <p:strVal val="visible"/>
                                      </p:to>
                                    </p:set>
                                    <p:animEffect transition="in" filter="wipe(left)">
                                      <p:cBhvr>
                                        <p:cTn id="7" dur="500"/>
                                        <p:tgtEl>
                                          <p:spTgt spid="399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363"/>
                                        </p:tgtEl>
                                        <p:attrNameLst>
                                          <p:attrName>style.visibility</p:attrName>
                                        </p:attrNameLst>
                                      </p:cBhvr>
                                      <p:to>
                                        <p:strVal val="visible"/>
                                      </p:to>
                                    </p:set>
                                    <p:animEffect transition="in" filter="wipe(left)">
                                      <p:cBhvr>
                                        <p:cTn id="12" dur="500"/>
                                        <p:tgtEl>
                                          <p:spTgt spid="3993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364"/>
                                        </p:tgtEl>
                                        <p:attrNameLst>
                                          <p:attrName>style.visibility</p:attrName>
                                        </p:attrNameLst>
                                      </p:cBhvr>
                                      <p:to>
                                        <p:strVal val="visible"/>
                                      </p:to>
                                    </p:set>
                                    <p:animEffect transition="in" filter="wipe(left)">
                                      <p:cBhvr>
                                        <p:cTn id="17" dur="500"/>
                                        <p:tgtEl>
                                          <p:spTgt spid="3993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365"/>
                                        </p:tgtEl>
                                        <p:attrNameLst>
                                          <p:attrName>style.visibility</p:attrName>
                                        </p:attrNameLst>
                                      </p:cBhvr>
                                      <p:to>
                                        <p:strVal val="visible"/>
                                      </p:to>
                                    </p:set>
                                    <p:animEffect transition="in" filter="wipe(left)">
                                      <p:cBhvr>
                                        <p:cTn id="22"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2" grpId="0" autoUpdateAnimBg="0"/>
      <p:bldP spid="399363" grpId="0" animBg="1" autoUpdateAnimBg="0"/>
      <p:bldP spid="399364" grpId="0" animBg="1" autoUpdateAnimBg="0"/>
      <p:bldP spid="39936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19" name="Rectangle 15"/>
          <p:cNvSpPr>
            <a:spLocks noChangeArrowheads="1"/>
          </p:cNvSpPr>
          <p:nvPr/>
        </p:nvSpPr>
        <p:spPr bwMode="auto">
          <a:xfrm>
            <a:off x="1835150" y="3357563"/>
            <a:ext cx="2520950" cy="3024187"/>
          </a:xfrm>
          <a:prstGeom prst="rect">
            <a:avLst/>
          </a:prstGeom>
          <a:solidFill>
            <a:srgbClr val="FFFFFF"/>
          </a:solidFill>
          <a:ln w="9525">
            <a:solidFill>
              <a:schemeClr val="tx1"/>
            </a:solidFill>
            <a:miter lim="800000"/>
            <a:headEnd/>
            <a:tailEnd/>
          </a:ln>
          <a:effectLst/>
        </p:spPr>
        <p:txBody>
          <a:bodyPr wrap="none" anchor="ctr"/>
          <a:lstStyle/>
          <a:p>
            <a:endParaRPr lang="es-ES"/>
          </a:p>
        </p:txBody>
      </p:sp>
      <p:sp>
        <p:nvSpPr>
          <p:cNvPr id="405535" name="Rectangle 31"/>
          <p:cNvSpPr>
            <a:spLocks noChangeArrowheads="1"/>
          </p:cNvSpPr>
          <p:nvPr/>
        </p:nvSpPr>
        <p:spPr bwMode="auto">
          <a:xfrm>
            <a:off x="4932363" y="1557338"/>
            <a:ext cx="3600450" cy="2303462"/>
          </a:xfrm>
          <a:prstGeom prst="rect">
            <a:avLst/>
          </a:prstGeom>
          <a:solidFill>
            <a:srgbClr val="FFFFFF"/>
          </a:solidFill>
          <a:ln w="9525">
            <a:solidFill>
              <a:schemeClr val="tx1"/>
            </a:solidFill>
            <a:miter lim="800000"/>
            <a:headEnd/>
            <a:tailEnd/>
          </a:ln>
          <a:effectLst/>
        </p:spPr>
        <p:txBody>
          <a:bodyPr wrap="none" anchor="ctr"/>
          <a:lstStyle/>
          <a:p>
            <a:endParaRPr lang="es-ES"/>
          </a:p>
        </p:txBody>
      </p:sp>
      <p:sp>
        <p:nvSpPr>
          <p:cNvPr id="405508" name="Rectangle 4"/>
          <p:cNvSpPr>
            <a:spLocks noChangeArrowheads="1"/>
          </p:cNvSpPr>
          <p:nvPr/>
        </p:nvSpPr>
        <p:spPr bwMode="auto">
          <a:xfrm>
            <a:off x="1547813" y="620713"/>
            <a:ext cx="7085012" cy="641350"/>
          </a:xfrm>
          <a:prstGeom prst="rect">
            <a:avLst/>
          </a:prstGeom>
          <a:noFill/>
          <a:ln w="9525">
            <a:noFill/>
            <a:miter lim="800000"/>
            <a:headEnd/>
            <a:tailEnd/>
          </a:ln>
          <a:effectLst/>
        </p:spPr>
        <p:txBody>
          <a:bodyPr>
            <a:spAutoFit/>
          </a:bodyPr>
          <a:lstStyle/>
          <a:p>
            <a:pPr algn="ctr"/>
            <a:r>
              <a:rPr lang="es-ES" sz="3600" b="1" dirty="0">
                <a:solidFill>
                  <a:schemeClr val="accent1"/>
                </a:solidFill>
              </a:rPr>
              <a:t>ELABORACIÓN…ESQUEMA…</a:t>
            </a:r>
          </a:p>
        </p:txBody>
      </p:sp>
      <p:sp>
        <p:nvSpPr>
          <p:cNvPr id="405509" name="AutoShape 5"/>
          <p:cNvSpPr>
            <a:spLocks/>
          </p:cNvSpPr>
          <p:nvPr/>
        </p:nvSpPr>
        <p:spPr bwMode="auto">
          <a:xfrm>
            <a:off x="2051050" y="3933825"/>
            <a:ext cx="431800" cy="2232025"/>
          </a:xfrm>
          <a:prstGeom prst="leftBrace">
            <a:avLst>
              <a:gd name="adj1" fmla="val 43076"/>
              <a:gd name="adj2" fmla="val 50000"/>
            </a:avLst>
          </a:prstGeom>
          <a:noFill/>
          <a:ln w="9525">
            <a:solidFill>
              <a:schemeClr val="tx1"/>
            </a:solidFill>
            <a:miter lim="800000"/>
            <a:headEnd/>
            <a:tailEnd/>
          </a:ln>
          <a:effectLst/>
        </p:spPr>
        <p:txBody>
          <a:bodyPr wrap="none" anchor="ctr"/>
          <a:lstStyle/>
          <a:p>
            <a:endParaRPr lang="es-ES"/>
          </a:p>
        </p:txBody>
      </p:sp>
      <p:sp>
        <p:nvSpPr>
          <p:cNvPr id="405510" name="AutoShape 6"/>
          <p:cNvSpPr>
            <a:spLocks/>
          </p:cNvSpPr>
          <p:nvPr/>
        </p:nvSpPr>
        <p:spPr bwMode="auto">
          <a:xfrm>
            <a:off x="2771775" y="4005263"/>
            <a:ext cx="360363" cy="647700"/>
          </a:xfrm>
          <a:prstGeom prst="leftBrace">
            <a:avLst>
              <a:gd name="adj1" fmla="val 14978"/>
              <a:gd name="adj2" fmla="val 50000"/>
            </a:avLst>
          </a:prstGeom>
          <a:noFill/>
          <a:ln w="9525">
            <a:solidFill>
              <a:schemeClr val="tx1"/>
            </a:solidFill>
            <a:miter lim="800000"/>
            <a:headEnd/>
            <a:tailEnd/>
          </a:ln>
          <a:effectLst/>
        </p:spPr>
        <p:txBody>
          <a:bodyPr wrap="none" anchor="ctr"/>
          <a:lstStyle/>
          <a:p>
            <a:endParaRPr lang="es-ES"/>
          </a:p>
        </p:txBody>
      </p:sp>
      <p:sp>
        <p:nvSpPr>
          <p:cNvPr id="405511" name="AutoShape 7"/>
          <p:cNvSpPr>
            <a:spLocks/>
          </p:cNvSpPr>
          <p:nvPr/>
        </p:nvSpPr>
        <p:spPr bwMode="auto">
          <a:xfrm>
            <a:off x="2771775" y="5229225"/>
            <a:ext cx="360363" cy="647700"/>
          </a:xfrm>
          <a:prstGeom prst="leftBrace">
            <a:avLst>
              <a:gd name="adj1" fmla="val 14978"/>
              <a:gd name="adj2" fmla="val 50000"/>
            </a:avLst>
          </a:prstGeom>
          <a:noFill/>
          <a:ln w="9525">
            <a:solidFill>
              <a:schemeClr val="tx1"/>
            </a:solidFill>
            <a:miter lim="800000"/>
            <a:headEnd/>
            <a:tailEnd/>
          </a:ln>
          <a:effectLst/>
        </p:spPr>
        <p:txBody>
          <a:bodyPr wrap="none" anchor="ctr"/>
          <a:lstStyle/>
          <a:p>
            <a:endParaRPr lang="es-ES"/>
          </a:p>
        </p:txBody>
      </p:sp>
      <p:sp>
        <p:nvSpPr>
          <p:cNvPr id="405512" name="AutoShape 8"/>
          <p:cNvSpPr>
            <a:spLocks/>
          </p:cNvSpPr>
          <p:nvPr/>
        </p:nvSpPr>
        <p:spPr bwMode="auto">
          <a:xfrm>
            <a:off x="3635375" y="3789363"/>
            <a:ext cx="288925" cy="431800"/>
          </a:xfrm>
          <a:prstGeom prst="leftBrace">
            <a:avLst>
              <a:gd name="adj1" fmla="val 12454"/>
              <a:gd name="adj2" fmla="val 50000"/>
            </a:avLst>
          </a:prstGeom>
          <a:noFill/>
          <a:ln w="9525">
            <a:solidFill>
              <a:schemeClr val="tx1"/>
            </a:solidFill>
            <a:miter lim="800000"/>
            <a:headEnd/>
            <a:tailEnd/>
          </a:ln>
          <a:effectLst/>
        </p:spPr>
        <p:txBody>
          <a:bodyPr wrap="none" anchor="ctr"/>
          <a:lstStyle/>
          <a:p>
            <a:endParaRPr lang="es-ES"/>
          </a:p>
        </p:txBody>
      </p:sp>
      <p:sp>
        <p:nvSpPr>
          <p:cNvPr id="405514" name="AutoShape 10"/>
          <p:cNvSpPr>
            <a:spLocks/>
          </p:cNvSpPr>
          <p:nvPr/>
        </p:nvSpPr>
        <p:spPr bwMode="auto">
          <a:xfrm>
            <a:off x="3635375" y="4437063"/>
            <a:ext cx="288925" cy="431800"/>
          </a:xfrm>
          <a:prstGeom prst="leftBrace">
            <a:avLst>
              <a:gd name="adj1" fmla="val 12454"/>
              <a:gd name="adj2" fmla="val 50000"/>
            </a:avLst>
          </a:prstGeom>
          <a:noFill/>
          <a:ln w="9525">
            <a:solidFill>
              <a:schemeClr val="tx1"/>
            </a:solidFill>
            <a:miter lim="800000"/>
            <a:headEnd/>
            <a:tailEnd/>
          </a:ln>
          <a:effectLst/>
        </p:spPr>
        <p:txBody>
          <a:bodyPr wrap="none" anchor="ctr"/>
          <a:lstStyle/>
          <a:p>
            <a:endParaRPr lang="es-ES"/>
          </a:p>
        </p:txBody>
      </p:sp>
      <p:sp>
        <p:nvSpPr>
          <p:cNvPr id="405516" name="AutoShape 12"/>
          <p:cNvSpPr>
            <a:spLocks/>
          </p:cNvSpPr>
          <p:nvPr/>
        </p:nvSpPr>
        <p:spPr bwMode="auto">
          <a:xfrm>
            <a:off x="3635375" y="5013325"/>
            <a:ext cx="288925" cy="431800"/>
          </a:xfrm>
          <a:prstGeom prst="leftBrace">
            <a:avLst>
              <a:gd name="adj1" fmla="val 12454"/>
              <a:gd name="adj2" fmla="val 50000"/>
            </a:avLst>
          </a:prstGeom>
          <a:noFill/>
          <a:ln w="9525">
            <a:solidFill>
              <a:schemeClr val="tx1"/>
            </a:solidFill>
            <a:miter lim="800000"/>
            <a:headEnd/>
            <a:tailEnd/>
          </a:ln>
          <a:effectLst/>
        </p:spPr>
        <p:txBody>
          <a:bodyPr wrap="none" anchor="ctr"/>
          <a:lstStyle/>
          <a:p>
            <a:endParaRPr lang="es-ES"/>
          </a:p>
        </p:txBody>
      </p:sp>
      <p:sp>
        <p:nvSpPr>
          <p:cNvPr id="405517" name="AutoShape 13"/>
          <p:cNvSpPr>
            <a:spLocks/>
          </p:cNvSpPr>
          <p:nvPr/>
        </p:nvSpPr>
        <p:spPr bwMode="auto">
          <a:xfrm>
            <a:off x="3635375" y="5589588"/>
            <a:ext cx="288925" cy="431800"/>
          </a:xfrm>
          <a:prstGeom prst="leftBrace">
            <a:avLst>
              <a:gd name="adj1" fmla="val 12454"/>
              <a:gd name="adj2" fmla="val 50000"/>
            </a:avLst>
          </a:prstGeom>
          <a:noFill/>
          <a:ln w="9525">
            <a:solidFill>
              <a:schemeClr val="tx1"/>
            </a:solidFill>
            <a:miter lim="800000"/>
            <a:headEnd/>
            <a:tailEnd/>
          </a:ln>
          <a:effectLst/>
        </p:spPr>
        <p:txBody>
          <a:bodyPr wrap="none" anchor="ctr"/>
          <a:lstStyle/>
          <a:p>
            <a:endParaRPr lang="es-ES"/>
          </a:p>
        </p:txBody>
      </p:sp>
      <p:sp>
        <p:nvSpPr>
          <p:cNvPr id="405520" name="Rectangle 16"/>
          <p:cNvSpPr>
            <a:spLocks noChangeArrowheads="1"/>
          </p:cNvSpPr>
          <p:nvPr/>
        </p:nvSpPr>
        <p:spPr bwMode="auto">
          <a:xfrm>
            <a:off x="6156325" y="2060575"/>
            <a:ext cx="1079500" cy="576263"/>
          </a:xfrm>
          <a:prstGeom prst="rect">
            <a:avLst/>
          </a:prstGeom>
          <a:noFill/>
          <a:ln w="9525">
            <a:solidFill>
              <a:schemeClr val="tx1"/>
            </a:solidFill>
            <a:miter lim="800000"/>
            <a:headEnd/>
            <a:tailEnd/>
          </a:ln>
          <a:effectLst/>
        </p:spPr>
        <p:txBody>
          <a:bodyPr wrap="none" anchor="ctr"/>
          <a:lstStyle/>
          <a:p>
            <a:endParaRPr lang="es-ES"/>
          </a:p>
        </p:txBody>
      </p:sp>
      <p:sp>
        <p:nvSpPr>
          <p:cNvPr id="405521" name="Rectangle 17"/>
          <p:cNvSpPr>
            <a:spLocks noChangeArrowheads="1"/>
          </p:cNvSpPr>
          <p:nvPr/>
        </p:nvSpPr>
        <p:spPr bwMode="auto">
          <a:xfrm>
            <a:off x="5148263" y="3213100"/>
            <a:ext cx="863600" cy="431800"/>
          </a:xfrm>
          <a:prstGeom prst="rect">
            <a:avLst/>
          </a:prstGeom>
          <a:noFill/>
          <a:ln w="9525">
            <a:solidFill>
              <a:schemeClr val="tx1"/>
            </a:solidFill>
            <a:miter lim="800000"/>
            <a:headEnd/>
            <a:tailEnd/>
          </a:ln>
          <a:effectLst/>
        </p:spPr>
        <p:txBody>
          <a:bodyPr wrap="none" anchor="ctr"/>
          <a:lstStyle/>
          <a:p>
            <a:endParaRPr lang="es-ES"/>
          </a:p>
        </p:txBody>
      </p:sp>
      <p:sp>
        <p:nvSpPr>
          <p:cNvPr id="405523" name="Rectangle 19"/>
          <p:cNvSpPr>
            <a:spLocks noChangeArrowheads="1"/>
          </p:cNvSpPr>
          <p:nvPr/>
        </p:nvSpPr>
        <p:spPr bwMode="auto">
          <a:xfrm>
            <a:off x="6300788" y="3213100"/>
            <a:ext cx="863600" cy="431800"/>
          </a:xfrm>
          <a:prstGeom prst="rect">
            <a:avLst/>
          </a:prstGeom>
          <a:noFill/>
          <a:ln w="9525">
            <a:solidFill>
              <a:schemeClr val="tx1"/>
            </a:solidFill>
            <a:miter lim="800000"/>
            <a:headEnd/>
            <a:tailEnd/>
          </a:ln>
          <a:effectLst/>
        </p:spPr>
        <p:txBody>
          <a:bodyPr wrap="none" anchor="ctr"/>
          <a:lstStyle/>
          <a:p>
            <a:endParaRPr lang="es-ES"/>
          </a:p>
        </p:txBody>
      </p:sp>
      <p:sp>
        <p:nvSpPr>
          <p:cNvPr id="405524" name="Rectangle 20"/>
          <p:cNvSpPr>
            <a:spLocks noChangeArrowheads="1"/>
          </p:cNvSpPr>
          <p:nvPr/>
        </p:nvSpPr>
        <p:spPr bwMode="auto">
          <a:xfrm>
            <a:off x="7451725" y="3213100"/>
            <a:ext cx="863600" cy="431800"/>
          </a:xfrm>
          <a:prstGeom prst="rect">
            <a:avLst/>
          </a:prstGeom>
          <a:noFill/>
          <a:ln w="9525">
            <a:solidFill>
              <a:schemeClr val="tx1"/>
            </a:solidFill>
            <a:miter lim="800000"/>
            <a:headEnd/>
            <a:tailEnd/>
          </a:ln>
          <a:effectLst/>
        </p:spPr>
        <p:txBody>
          <a:bodyPr wrap="none" anchor="ctr"/>
          <a:lstStyle/>
          <a:p>
            <a:endParaRPr lang="es-ES"/>
          </a:p>
        </p:txBody>
      </p:sp>
      <p:sp>
        <p:nvSpPr>
          <p:cNvPr id="405525" name="Line 21"/>
          <p:cNvSpPr>
            <a:spLocks noChangeShapeType="1"/>
          </p:cNvSpPr>
          <p:nvPr/>
        </p:nvSpPr>
        <p:spPr bwMode="auto">
          <a:xfrm flipH="1">
            <a:off x="5580063" y="2636838"/>
            <a:ext cx="1150937" cy="576262"/>
          </a:xfrm>
          <a:prstGeom prst="line">
            <a:avLst/>
          </a:prstGeom>
          <a:noFill/>
          <a:ln w="9525">
            <a:solidFill>
              <a:schemeClr val="tx1"/>
            </a:solidFill>
            <a:miter lim="800000"/>
            <a:headEnd/>
            <a:tailEnd type="triangle" w="med" len="med"/>
          </a:ln>
          <a:effectLst/>
        </p:spPr>
        <p:txBody>
          <a:bodyPr wrap="none"/>
          <a:lstStyle/>
          <a:p>
            <a:endParaRPr lang="es-ES"/>
          </a:p>
        </p:txBody>
      </p:sp>
      <p:sp>
        <p:nvSpPr>
          <p:cNvPr id="405526" name="Line 22"/>
          <p:cNvSpPr>
            <a:spLocks noChangeShapeType="1"/>
          </p:cNvSpPr>
          <p:nvPr/>
        </p:nvSpPr>
        <p:spPr bwMode="auto">
          <a:xfrm>
            <a:off x="6732588" y="2636838"/>
            <a:ext cx="0" cy="576262"/>
          </a:xfrm>
          <a:prstGeom prst="line">
            <a:avLst/>
          </a:prstGeom>
          <a:noFill/>
          <a:ln w="9525">
            <a:solidFill>
              <a:schemeClr val="tx1"/>
            </a:solidFill>
            <a:miter lim="800000"/>
            <a:headEnd/>
            <a:tailEnd type="triangle" w="med" len="med"/>
          </a:ln>
          <a:effectLst/>
        </p:spPr>
        <p:txBody>
          <a:bodyPr wrap="none"/>
          <a:lstStyle/>
          <a:p>
            <a:endParaRPr lang="es-ES"/>
          </a:p>
        </p:txBody>
      </p:sp>
      <p:sp>
        <p:nvSpPr>
          <p:cNvPr id="405527" name="Line 23"/>
          <p:cNvSpPr>
            <a:spLocks noChangeShapeType="1"/>
          </p:cNvSpPr>
          <p:nvPr/>
        </p:nvSpPr>
        <p:spPr bwMode="auto">
          <a:xfrm>
            <a:off x="6732588" y="2636838"/>
            <a:ext cx="1152525" cy="576262"/>
          </a:xfrm>
          <a:prstGeom prst="line">
            <a:avLst/>
          </a:prstGeom>
          <a:noFill/>
          <a:ln w="9525">
            <a:solidFill>
              <a:schemeClr val="tx1"/>
            </a:solidFill>
            <a:miter lim="800000"/>
            <a:headEnd/>
            <a:tailEnd type="triangle" w="med" len="med"/>
          </a:ln>
          <a:effectLst/>
        </p:spPr>
        <p:txBody>
          <a:bodyPr wrap="none"/>
          <a:lstStyle/>
          <a:p>
            <a:endParaRPr lang="es-ES"/>
          </a:p>
        </p:txBody>
      </p:sp>
      <p:sp>
        <p:nvSpPr>
          <p:cNvPr id="405536" name="Rectangle 32"/>
          <p:cNvSpPr>
            <a:spLocks noChangeArrowheads="1"/>
          </p:cNvSpPr>
          <p:nvPr/>
        </p:nvSpPr>
        <p:spPr bwMode="auto">
          <a:xfrm>
            <a:off x="4932363" y="4149725"/>
            <a:ext cx="3600450" cy="2303463"/>
          </a:xfrm>
          <a:prstGeom prst="rect">
            <a:avLst/>
          </a:prstGeom>
          <a:solidFill>
            <a:srgbClr val="FFFFFF"/>
          </a:solidFill>
          <a:ln w="9525">
            <a:solidFill>
              <a:schemeClr val="tx1"/>
            </a:solidFill>
            <a:miter lim="800000"/>
            <a:headEnd/>
            <a:tailEnd/>
          </a:ln>
          <a:effectLst/>
        </p:spPr>
        <p:txBody>
          <a:bodyPr wrap="none" anchor="ctr"/>
          <a:lstStyle/>
          <a:p>
            <a:endParaRPr lang="es-ES"/>
          </a:p>
        </p:txBody>
      </p:sp>
      <p:sp>
        <p:nvSpPr>
          <p:cNvPr id="405547" name="Oval 43"/>
          <p:cNvSpPr>
            <a:spLocks noChangeArrowheads="1"/>
          </p:cNvSpPr>
          <p:nvPr/>
        </p:nvSpPr>
        <p:spPr bwMode="auto">
          <a:xfrm>
            <a:off x="5003800" y="5157788"/>
            <a:ext cx="1079500" cy="503237"/>
          </a:xfrm>
          <a:prstGeom prst="ellipse">
            <a:avLst/>
          </a:prstGeom>
          <a:noFill/>
          <a:ln w="9525">
            <a:solidFill>
              <a:schemeClr val="tx1"/>
            </a:solidFill>
            <a:miter lim="800000"/>
            <a:headEnd/>
            <a:tailEnd/>
          </a:ln>
          <a:effectLst/>
        </p:spPr>
        <p:txBody>
          <a:bodyPr wrap="none" anchor="ctr"/>
          <a:lstStyle/>
          <a:p>
            <a:endParaRPr lang="es-ES"/>
          </a:p>
        </p:txBody>
      </p:sp>
      <p:sp>
        <p:nvSpPr>
          <p:cNvPr id="405548" name="Oval 44"/>
          <p:cNvSpPr>
            <a:spLocks noChangeArrowheads="1"/>
          </p:cNvSpPr>
          <p:nvPr/>
        </p:nvSpPr>
        <p:spPr bwMode="auto">
          <a:xfrm>
            <a:off x="6300788" y="5734050"/>
            <a:ext cx="1079500" cy="503238"/>
          </a:xfrm>
          <a:prstGeom prst="ellipse">
            <a:avLst/>
          </a:prstGeom>
          <a:noFill/>
          <a:ln w="9525">
            <a:solidFill>
              <a:schemeClr val="tx1"/>
            </a:solidFill>
            <a:miter lim="800000"/>
            <a:headEnd/>
            <a:tailEnd/>
          </a:ln>
          <a:effectLst/>
        </p:spPr>
        <p:txBody>
          <a:bodyPr wrap="none" anchor="ctr"/>
          <a:lstStyle/>
          <a:p>
            <a:endParaRPr lang="es-ES"/>
          </a:p>
        </p:txBody>
      </p:sp>
      <p:sp>
        <p:nvSpPr>
          <p:cNvPr id="405549" name="Oval 45"/>
          <p:cNvSpPr>
            <a:spLocks noChangeArrowheads="1"/>
          </p:cNvSpPr>
          <p:nvPr/>
        </p:nvSpPr>
        <p:spPr bwMode="auto">
          <a:xfrm>
            <a:off x="6227763" y="4652963"/>
            <a:ext cx="1079500" cy="503237"/>
          </a:xfrm>
          <a:prstGeom prst="ellipse">
            <a:avLst/>
          </a:prstGeom>
          <a:noFill/>
          <a:ln w="9525">
            <a:solidFill>
              <a:schemeClr val="tx1"/>
            </a:solidFill>
            <a:miter lim="800000"/>
            <a:headEnd/>
            <a:tailEnd/>
          </a:ln>
          <a:effectLst/>
        </p:spPr>
        <p:txBody>
          <a:bodyPr wrap="none" anchor="ctr"/>
          <a:lstStyle/>
          <a:p>
            <a:endParaRPr lang="es-ES"/>
          </a:p>
        </p:txBody>
      </p:sp>
      <p:sp>
        <p:nvSpPr>
          <p:cNvPr id="405550" name="Line 46"/>
          <p:cNvSpPr>
            <a:spLocks noChangeShapeType="1"/>
          </p:cNvSpPr>
          <p:nvPr/>
        </p:nvSpPr>
        <p:spPr bwMode="auto">
          <a:xfrm flipV="1">
            <a:off x="5940425" y="5084763"/>
            <a:ext cx="360363" cy="144462"/>
          </a:xfrm>
          <a:prstGeom prst="line">
            <a:avLst/>
          </a:prstGeom>
          <a:noFill/>
          <a:ln w="9525">
            <a:solidFill>
              <a:schemeClr val="tx1"/>
            </a:solidFill>
            <a:miter lim="800000"/>
            <a:headEnd/>
            <a:tailEnd type="triangle" w="med" len="med"/>
          </a:ln>
          <a:effectLst/>
        </p:spPr>
        <p:txBody>
          <a:bodyPr wrap="none"/>
          <a:lstStyle/>
          <a:p>
            <a:endParaRPr lang="es-ES"/>
          </a:p>
        </p:txBody>
      </p:sp>
      <p:sp>
        <p:nvSpPr>
          <p:cNvPr id="405551" name="Line 47"/>
          <p:cNvSpPr>
            <a:spLocks noChangeShapeType="1"/>
          </p:cNvSpPr>
          <p:nvPr/>
        </p:nvSpPr>
        <p:spPr bwMode="auto">
          <a:xfrm>
            <a:off x="5940425" y="5589588"/>
            <a:ext cx="503238" cy="215900"/>
          </a:xfrm>
          <a:prstGeom prst="line">
            <a:avLst/>
          </a:prstGeom>
          <a:noFill/>
          <a:ln w="9525">
            <a:solidFill>
              <a:schemeClr val="tx1"/>
            </a:solidFill>
            <a:miter lim="800000"/>
            <a:headEnd/>
            <a:tailEnd type="triangle" w="med" len="med"/>
          </a:ln>
          <a:effectLst/>
        </p:spPr>
        <p:txBody>
          <a:bodyPr wrap="none"/>
          <a:lstStyle/>
          <a:p>
            <a:endParaRPr lang="es-ES"/>
          </a:p>
        </p:txBody>
      </p:sp>
      <p:sp>
        <p:nvSpPr>
          <p:cNvPr id="405552" name="Text Box 48"/>
          <p:cNvSpPr txBox="1">
            <a:spLocks noChangeArrowheads="1"/>
          </p:cNvSpPr>
          <p:nvPr/>
        </p:nvSpPr>
        <p:spPr bwMode="auto">
          <a:xfrm>
            <a:off x="6567488" y="5686425"/>
            <a:ext cx="184150" cy="184150"/>
          </a:xfrm>
          <a:prstGeom prst="rect">
            <a:avLst/>
          </a:prstGeom>
          <a:noFill/>
          <a:ln w="9525">
            <a:noFill/>
            <a:miter lim="800000"/>
            <a:headEnd/>
            <a:tailEnd/>
          </a:ln>
          <a:effectLst/>
        </p:spPr>
        <p:txBody>
          <a:bodyPr wrap="none">
            <a:spAutoFit/>
          </a:bodyPr>
          <a:lstStyle/>
          <a:p>
            <a:endParaRPr lang="es-ES"/>
          </a:p>
        </p:txBody>
      </p:sp>
      <p:sp>
        <p:nvSpPr>
          <p:cNvPr id="405553" name="Oval 49"/>
          <p:cNvSpPr>
            <a:spLocks noChangeArrowheads="1"/>
          </p:cNvSpPr>
          <p:nvPr/>
        </p:nvSpPr>
        <p:spPr bwMode="auto">
          <a:xfrm>
            <a:off x="7524750" y="4292600"/>
            <a:ext cx="649288" cy="358775"/>
          </a:xfrm>
          <a:prstGeom prst="ellipse">
            <a:avLst/>
          </a:prstGeom>
          <a:noFill/>
          <a:ln w="9525">
            <a:solidFill>
              <a:schemeClr val="tx1"/>
            </a:solidFill>
            <a:miter lim="800000"/>
            <a:headEnd/>
            <a:tailEnd/>
          </a:ln>
          <a:effectLst/>
        </p:spPr>
        <p:txBody>
          <a:bodyPr wrap="none" anchor="ctr"/>
          <a:lstStyle/>
          <a:p>
            <a:endParaRPr lang="es-ES"/>
          </a:p>
        </p:txBody>
      </p:sp>
      <p:sp>
        <p:nvSpPr>
          <p:cNvPr id="405555" name="Oval 51"/>
          <p:cNvSpPr>
            <a:spLocks noChangeArrowheads="1"/>
          </p:cNvSpPr>
          <p:nvPr/>
        </p:nvSpPr>
        <p:spPr bwMode="auto">
          <a:xfrm>
            <a:off x="7524750" y="5013325"/>
            <a:ext cx="649288" cy="358775"/>
          </a:xfrm>
          <a:prstGeom prst="ellipse">
            <a:avLst/>
          </a:prstGeom>
          <a:noFill/>
          <a:ln w="9525">
            <a:solidFill>
              <a:schemeClr val="tx1"/>
            </a:solidFill>
            <a:miter lim="800000"/>
            <a:headEnd/>
            <a:tailEnd/>
          </a:ln>
          <a:effectLst/>
        </p:spPr>
        <p:txBody>
          <a:bodyPr wrap="none" anchor="ctr"/>
          <a:lstStyle/>
          <a:p>
            <a:endParaRPr lang="es-ES"/>
          </a:p>
        </p:txBody>
      </p:sp>
      <p:sp>
        <p:nvSpPr>
          <p:cNvPr id="405556" name="Line 52"/>
          <p:cNvSpPr>
            <a:spLocks noChangeShapeType="1"/>
          </p:cNvSpPr>
          <p:nvPr/>
        </p:nvSpPr>
        <p:spPr bwMode="auto">
          <a:xfrm flipV="1">
            <a:off x="7235825" y="4581525"/>
            <a:ext cx="360363" cy="142875"/>
          </a:xfrm>
          <a:prstGeom prst="line">
            <a:avLst/>
          </a:prstGeom>
          <a:noFill/>
          <a:ln w="9525">
            <a:solidFill>
              <a:schemeClr val="tx1"/>
            </a:solidFill>
            <a:miter lim="800000"/>
            <a:headEnd/>
            <a:tailEnd type="triangle" w="med" len="med"/>
          </a:ln>
          <a:effectLst/>
        </p:spPr>
        <p:txBody>
          <a:bodyPr wrap="none"/>
          <a:lstStyle/>
          <a:p>
            <a:endParaRPr lang="es-ES"/>
          </a:p>
        </p:txBody>
      </p:sp>
      <p:sp>
        <p:nvSpPr>
          <p:cNvPr id="405557" name="Line 53"/>
          <p:cNvSpPr>
            <a:spLocks noChangeShapeType="1"/>
          </p:cNvSpPr>
          <p:nvPr/>
        </p:nvSpPr>
        <p:spPr bwMode="auto">
          <a:xfrm>
            <a:off x="7235825" y="5013325"/>
            <a:ext cx="288925" cy="215900"/>
          </a:xfrm>
          <a:prstGeom prst="line">
            <a:avLst/>
          </a:prstGeom>
          <a:noFill/>
          <a:ln w="9525">
            <a:solidFill>
              <a:schemeClr val="tx1"/>
            </a:solidFill>
            <a:miter lim="800000"/>
            <a:headEnd/>
            <a:tailEnd type="triangle" w="med" len="med"/>
          </a:ln>
          <a:effectLst/>
        </p:spPr>
        <p:txBody>
          <a:bodyPr wrap="none"/>
          <a:lstStyle/>
          <a:p>
            <a:endParaRPr lang="es-ES"/>
          </a:p>
        </p:txBody>
      </p:sp>
      <p:sp>
        <p:nvSpPr>
          <p:cNvPr id="405559" name="AutoShape 55"/>
          <p:cNvSpPr>
            <a:spLocks noChangeArrowheads="1"/>
          </p:cNvSpPr>
          <p:nvPr/>
        </p:nvSpPr>
        <p:spPr bwMode="auto">
          <a:xfrm>
            <a:off x="1835150" y="1557338"/>
            <a:ext cx="2376488" cy="1439862"/>
          </a:xfrm>
          <a:prstGeom prst="cloudCallout">
            <a:avLst>
              <a:gd name="adj1" fmla="val 65699"/>
              <a:gd name="adj2" fmla="val 63009"/>
            </a:avLst>
          </a:prstGeom>
          <a:solidFill>
            <a:srgbClr val="CCFFCC"/>
          </a:solidFill>
          <a:ln w="9525">
            <a:solidFill>
              <a:schemeClr val="tx1"/>
            </a:solidFill>
            <a:miter lim="800000"/>
            <a:headEnd/>
            <a:tailEnd/>
          </a:ln>
          <a:effectLst/>
        </p:spPr>
        <p:txBody>
          <a:bodyPr/>
          <a:lstStyle/>
          <a:p>
            <a:pPr algn="ctr"/>
            <a:endParaRPr lang="es-ES"/>
          </a:p>
        </p:txBody>
      </p:sp>
      <p:sp>
        <p:nvSpPr>
          <p:cNvPr id="405558" name="Rectangle 54"/>
          <p:cNvSpPr>
            <a:spLocks noChangeArrowheads="1"/>
          </p:cNvSpPr>
          <p:nvPr/>
        </p:nvSpPr>
        <p:spPr bwMode="auto">
          <a:xfrm>
            <a:off x="1979613" y="1844675"/>
            <a:ext cx="2016125" cy="641350"/>
          </a:xfrm>
          <a:prstGeom prst="rect">
            <a:avLst/>
          </a:prstGeom>
          <a:noFill/>
          <a:ln w="9525">
            <a:noFill/>
            <a:miter lim="800000"/>
            <a:headEnd/>
            <a:tailEnd/>
          </a:ln>
          <a:effectLst/>
        </p:spPr>
        <p:txBody>
          <a:bodyPr>
            <a:spAutoFit/>
          </a:bodyPr>
          <a:lstStyle/>
          <a:p>
            <a:pPr algn="ctr"/>
            <a:r>
              <a:rPr lang="es-ES" sz="3600" b="1"/>
              <a:t>TIPOS: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5508"/>
                                        </p:tgtEl>
                                        <p:attrNameLst>
                                          <p:attrName>style.visibility</p:attrName>
                                        </p:attrNameLst>
                                      </p:cBhvr>
                                      <p:to>
                                        <p:strVal val="visible"/>
                                      </p:to>
                                    </p:set>
                                    <p:anim calcmode="lin" valueType="num">
                                      <p:cBhvr additive="base">
                                        <p:cTn id="7" dur="500" fill="hold"/>
                                        <p:tgtEl>
                                          <p:spTgt spid="405508"/>
                                        </p:tgtEl>
                                        <p:attrNameLst>
                                          <p:attrName>ppt_x</p:attrName>
                                        </p:attrNameLst>
                                      </p:cBhvr>
                                      <p:tavLst>
                                        <p:tav tm="0">
                                          <p:val>
                                            <p:strVal val="0-#ppt_w/2"/>
                                          </p:val>
                                        </p:tav>
                                        <p:tav tm="100000">
                                          <p:val>
                                            <p:strVal val="#ppt_x"/>
                                          </p:val>
                                        </p:tav>
                                      </p:tavLst>
                                    </p:anim>
                                    <p:anim calcmode="lin" valueType="num">
                                      <p:cBhvr additive="base">
                                        <p:cTn id="8" dur="500" fill="hold"/>
                                        <p:tgtEl>
                                          <p:spTgt spid="4055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5559"/>
                                        </p:tgtEl>
                                        <p:attrNameLst>
                                          <p:attrName>style.visibility</p:attrName>
                                        </p:attrNameLst>
                                      </p:cBhvr>
                                      <p:to>
                                        <p:strVal val="visible"/>
                                      </p:to>
                                    </p:set>
                                    <p:anim calcmode="lin" valueType="num">
                                      <p:cBhvr additive="base">
                                        <p:cTn id="13" dur="500" fill="hold"/>
                                        <p:tgtEl>
                                          <p:spTgt spid="405559"/>
                                        </p:tgtEl>
                                        <p:attrNameLst>
                                          <p:attrName>ppt_x</p:attrName>
                                        </p:attrNameLst>
                                      </p:cBhvr>
                                      <p:tavLst>
                                        <p:tav tm="0">
                                          <p:val>
                                            <p:strVal val="0-#ppt_w/2"/>
                                          </p:val>
                                        </p:tav>
                                        <p:tav tm="100000">
                                          <p:val>
                                            <p:strVal val="#ppt_x"/>
                                          </p:val>
                                        </p:tav>
                                      </p:tavLst>
                                    </p:anim>
                                    <p:anim calcmode="lin" valueType="num">
                                      <p:cBhvr additive="base">
                                        <p:cTn id="14" dur="500" fill="hold"/>
                                        <p:tgtEl>
                                          <p:spTgt spid="40555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5558"/>
                                        </p:tgtEl>
                                        <p:attrNameLst>
                                          <p:attrName>style.visibility</p:attrName>
                                        </p:attrNameLst>
                                      </p:cBhvr>
                                      <p:to>
                                        <p:strVal val="visible"/>
                                      </p:to>
                                    </p:set>
                                    <p:anim calcmode="lin" valueType="num">
                                      <p:cBhvr additive="base">
                                        <p:cTn id="19" dur="500" fill="hold"/>
                                        <p:tgtEl>
                                          <p:spTgt spid="405558"/>
                                        </p:tgtEl>
                                        <p:attrNameLst>
                                          <p:attrName>ppt_x</p:attrName>
                                        </p:attrNameLst>
                                      </p:cBhvr>
                                      <p:tavLst>
                                        <p:tav tm="0">
                                          <p:val>
                                            <p:strVal val="0-#ppt_w/2"/>
                                          </p:val>
                                        </p:tav>
                                        <p:tav tm="100000">
                                          <p:val>
                                            <p:strVal val="#ppt_x"/>
                                          </p:val>
                                        </p:tav>
                                      </p:tavLst>
                                    </p:anim>
                                    <p:anim calcmode="lin" valueType="num">
                                      <p:cBhvr additive="base">
                                        <p:cTn id="20" dur="500" fill="hold"/>
                                        <p:tgtEl>
                                          <p:spTgt spid="4055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5519"/>
                                        </p:tgtEl>
                                        <p:attrNameLst>
                                          <p:attrName>style.visibility</p:attrName>
                                        </p:attrNameLst>
                                      </p:cBhvr>
                                      <p:to>
                                        <p:strVal val="visible"/>
                                      </p:to>
                                    </p:set>
                                    <p:anim calcmode="lin" valueType="num">
                                      <p:cBhvr additive="base">
                                        <p:cTn id="25" dur="500" fill="hold"/>
                                        <p:tgtEl>
                                          <p:spTgt spid="405519"/>
                                        </p:tgtEl>
                                        <p:attrNameLst>
                                          <p:attrName>ppt_x</p:attrName>
                                        </p:attrNameLst>
                                      </p:cBhvr>
                                      <p:tavLst>
                                        <p:tav tm="0">
                                          <p:val>
                                            <p:strVal val="0-#ppt_w/2"/>
                                          </p:val>
                                        </p:tav>
                                        <p:tav tm="100000">
                                          <p:val>
                                            <p:strVal val="#ppt_x"/>
                                          </p:val>
                                        </p:tav>
                                      </p:tavLst>
                                    </p:anim>
                                    <p:anim calcmode="lin" valueType="num">
                                      <p:cBhvr additive="base">
                                        <p:cTn id="26" dur="500" fill="hold"/>
                                        <p:tgtEl>
                                          <p:spTgt spid="4055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5535"/>
                                        </p:tgtEl>
                                        <p:attrNameLst>
                                          <p:attrName>style.visibility</p:attrName>
                                        </p:attrNameLst>
                                      </p:cBhvr>
                                      <p:to>
                                        <p:strVal val="visible"/>
                                      </p:to>
                                    </p:set>
                                    <p:anim calcmode="lin" valueType="num">
                                      <p:cBhvr additive="base">
                                        <p:cTn id="31" dur="500" fill="hold"/>
                                        <p:tgtEl>
                                          <p:spTgt spid="405535"/>
                                        </p:tgtEl>
                                        <p:attrNameLst>
                                          <p:attrName>ppt_x</p:attrName>
                                        </p:attrNameLst>
                                      </p:cBhvr>
                                      <p:tavLst>
                                        <p:tav tm="0">
                                          <p:val>
                                            <p:strVal val="0-#ppt_w/2"/>
                                          </p:val>
                                        </p:tav>
                                        <p:tav tm="100000">
                                          <p:val>
                                            <p:strVal val="#ppt_x"/>
                                          </p:val>
                                        </p:tav>
                                      </p:tavLst>
                                    </p:anim>
                                    <p:anim calcmode="lin" valueType="num">
                                      <p:cBhvr additive="base">
                                        <p:cTn id="32" dur="500" fill="hold"/>
                                        <p:tgtEl>
                                          <p:spTgt spid="40553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5536"/>
                                        </p:tgtEl>
                                        <p:attrNameLst>
                                          <p:attrName>style.visibility</p:attrName>
                                        </p:attrNameLst>
                                      </p:cBhvr>
                                      <p:to>
                                        <p:strVal val="visible"/>
                                      </p:to>
                                    </p:set>
                                    <p:anim calcmode="lin" valueType="num">
                                      <p:cBhvr additive="base">
                                        <p:cTn id="37" dur="500" fill="hold"/>
                                        <p:tgtEl>
                                          <p:spTgt spid="405536"/>
                                        </p:tgtEl>
                                        <p:attrNameLst>
                                          <p:attrName>ppt_x</p:attrName>
                                        </p:attrNameLst>
                                      </p:cBhvr>
                                      <p:tavLst>
                                        <p:tav tm="0">
                                          <p:val>
                                            <p:strVal val="0-#ppt_w/2"/>
                                          </p:val>
                                        </p:tav>
                                        <p:tav tm="100000">
                                          <p:val>
                                            <p:strVal val="#ppt_x"/>
                                          </p:val>
                                        </p:tav>
                                      </p:tavLst>
                                    </p:anim>
                                    <p:anim calcmode="lin" valueType="num">
                                      <p:cBhvr additive="base">
                                        <p:cTn id="38" dur="500" fill="hold"/>
                                        <p:tgtEl>
                                          <p:spTgt spid="4055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19" grpId="0" animBg="1"/>
      <p:bldP spid="405535" grpId="0" animBg="1"/>
      <p:bldP spid="405508" grpId="0" autoUpdateAnimBg="0"/>
      <p:bldP spid="405536" grpId="0" animBg="1"/>
      <p:bldP spid="405559" grpId="0" animBg="1" autoUpdateAnimBg="0"/>
      <p:bldP spid="40555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ChangeArrowheads="1"/>
          </p:cNvSpPr>
          <p:nvPr/>
        </p:nvSpPr>
        <p:spPr bwMode="auto">
          <a:xfrm>
            <a:off x="1447800" y="533400"/>
            <a:ext cx="7315200" cy="641350"/>
          </a:xfrm>
          <a:prstGeom prst="rect">
            <a:avLst/>
          </a:prstGeom>
          <a:noFill/>
          <a:ln w="9525">
            <a:noFill/>
            <a:miter lim="800000"/>
            <a:headEnd/>
            <a:tailEnd/>
          </a:ln>
          <a:effectLst/>
        </p:spPr>
        <p:txBody>
          <a:bodyPr>
            <a:spAutoFit/>
          </a:bodyPr>
          <a:lstStyle/>
          <a:p>
            <a:pPr algn="ctr"/>
            <a:r>
              <a:rPr lang="es-ES" sz="3600" b="1" dirty="0">
                <a:solidFill>
                  <a:schemeClr val="accent1"/>
                </a:solidFill>
              </a:rPr>
              <a:t>ELABORACIÓN…ESQUEMA…</a:t>
            </a:r>
          </a:p>
        </p:txBody>
      </p:sp>
      <p:pic>
        <p:nvPicPr>
          <p:cNvPr id="246794" name="Picture 10" descr="~AUT0003"/>
          <p:cNvPicPr>
            <a:picLocks noChangeAspect="1" noChangeArrowheads="1"/>
          </p:cNvPicPr>
          <p:nvPr/>
        </p:nvPicPr>
        <p:blipFill>
          <a:blip r:embed="rId2" cstate="screen"/>
          <a:srcRect/>
          <a:stretch>
            <a:fillRect/>
          </a:stretch>
        </p:blipFill>
        <p:spPr bwMode="auto">
          <a:xfrm>
            <a:off x="2484438" y="1844675"/>
            <a:ext cx="5256212" cy="3783013"/>
          </a:xfrm>
          <a:prstGeom prst="rect">
            <a:avLst/>
          </a:prstGeom>
          <a:noFill/>
          <a:ln w="9525">
            <a:noFill/>
            <a:miter lim="800000"/>
            <a:headEnd/>
            <a:tailEnd/>
          </a:ln>
        </p:spPr>
      </p:pic>
      <p:sp>
        <p:nvSpPr>
          <p:cNvPr id="246795" name="Text Box 11"/>
          <p:cNvSpPr txBox="1">
            <a:spLocks noChangeArrowheads="1"/>
          </p:cNvSpPr>
          <p:nvPr/>
        </p:nvSpPr>
        <p:spPr bwMode="auto">
          <a:xfrm>
            <a:off x="3563938" y="4581525"/>
            <a:ext cx="3889375" cy="623888"/>
          </a:xfrm>
          <a:prstGeom prst="rect">
            <a:avLst/>
          </a:prstGeom>
          <a:noFill/>
          <a:ln w="9525">
            <a:noFill/>
            <a:miter lim="800000"/>
            <a:headEnd/>
            <a:tailEnd/>
          </a:ln>
          <a:effectLst/>
        </p:spPr>
        <p:txBody>
          <a:bodyPr>
            <a:spAutoFit/>
          </a:bodyPr>
          <a:lstStyle/>
          <a:p>
            <a:pPr algn="ctr">
              <a:spcBef>
                <a:spcPct val="50000"/>
              </a:spcBef>
            </a:pPr>
            <a:r>
              <a:rPr lang="es-ES" sz="1400" b="1"/>
              <a:t>ALUMNO DE 1ºESO. </a:t>
            </a:r>
          </a:p>
          <a:p>
            <a:pPr algn="ctr">
              <a:spcBef>
                <a:spcPct val="50000"/>
              </a:spcBef>
            </a:pPr>
            <a:r>
              <a:rPr lang="es-ES" sz="1400" b="1"/>
              <a:t>ASIGNATURA: CIENCIAS SOCIALES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wipe(left)">
                                      <p:cBhvr>
                                        <p:cTn id="7" dur="500"/>
                                        <p:tgtEl>
                                          <p:spTgt spid="2467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6794"/>
                                        </p:tgtEl>
                                        <p:attrNameLst>
                                          <p:attrName>style.visibility</p:attrName>
                                        </p:attrNameLst>
                                      </p:cBhvr>
                                      <p:to>
                                        <p:strVal val="visible"/>
                                      </p:to>
                                    </p:set>
                                    <p:animEffect transition="in" filter="wipe(left)">
                                      <p:cBhvr>
                                        <p:cTn id="12" dur="500"/>
                                        <p:tgtEl>
                                          <p:spTgt spid="2467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6795"/>
                                        </p:tgtEl>
                                        <p:attrNameLst>
                                          <p:attrName>style.visibility</p:attrName>
                                        </p:attrNameLst>
                                      </p:cBhvr>
                                      <p:to>
                                        <p:strVal val="visible"/>
                                      </p:to>
                                    </p:set>
                                    <p:animEffect transition="in" filter="wipe(left)">
                                      <p:cBhvr>
                                        <p:cTn id="17" dur="500"/>
                                        <p:tgtEl>
                                          <p:spTgt spid="246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9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4" name="Picture 2" descr="C:\Documents and Settings\usuario\Escritorio\lastscan.jpg"/>
          <p:cNvPicPr>
            <a:picLocks noChangeAspect="1" noChangeArrowheads="1"/>
          </p:cNvPicPr>
          <p:nvPr/>
        </p:nvPicPr>
        <p:blipFill>
          <a:blip r:embed="rId2" cstate="screen"/>
          <a:srcRect/>
          <a:stretch>
            <a:fillRect/>
          </a:stretch>
        </p:blipFill>
        <p:spPr bwMode="auto">
          <a:xfrm>
            <a:off x="1981200" y="1371600"/>
            <a:ext cx="6400800" cy="4549775"/>
          </a:xfrm>
          <a:prstGeom prst="rect">
            <a:avLst/>
          </a:prstGeom>
          <a:noFill/>
        </p:spPr>
      </p:pic>
      <p:sp>
        <p:nvSpPr>
          <p:cNvPr id="704515" name="Rectangle 3"/>
          <p:cNvSpPr>
            <a:spLocks noChangeArrowheads="1"/>
          </p:cNvSpPr>
          <p:nvPr/>
        </p:nvSpPr>
        <p:spPr bwMode="auto">
          <a:xfrm>
            <a:off x="1447800" y="533400"/>
            <a:ext cx="7315200" cy="641350"/>
          </a:xfrm>
          <a:prstGeom prst="rect">
            <a:avLst/>
          </a:prstGeom>
          <a:noFill/>
          <a:ln w="9525">
            <a:noFill/>
            <a:miter lim="800000"/>
            <a:headEnd/>
            <a:tailEnd/>
          </a:ln>
          <a:effectLst/>
        </p:spPr>
        <p:txBody>
          <a:bodyPr>
            <a:spAutoFit/>
          </a:bodyPr>
          <a:lstStyle/>
          <a:p>
            <a:pPr algn="ctr"/>
            <a:r>
              <a:rPr lang="es-ES" sz="3600" b="1"/>
              <a:t>ELABORACIÓN…ESQUEMA…</a:t>
            </a:r>
          </a:p>
        </p:txBody>
      </p:sp>
      <p:sp>
        <p:nvSpPr>
          <p:cNvPr id="704516" name="Text Box 4"/>
          <p:cNvSpPr txBox="1">
            <a:spLocks noChangeArrowheads="1"/>
          </p:cNvSpPr>
          <p:nvPr/>
        </p:nvSpPr>
        <p:spPr bwMode="auto">
          <a:xfrm>
            <a:off x="3352800" y="6019800"/>
            <a:ext cx="3889375" cy="623888"/>
          </a:xfrm>
          <a:prstGeom prst="rect">
            <a:avLst/>
          </a:prstGeom>
          <a:noFill/>
          <a:ln w="9525">
            <a:noFill/>
            <a:miter lim="800000"/>
            <a:headEnd/>
            <a:tailEnd/>
          </a:ln>
          <a:effectLst/>
        </p:spPr>
        <p:txBody>
          <a:bodyPr>
            <a:spAutoFit/>
          </a:bodyPr>
          <a:lstStyle/>
          <a:p>
            <a:pPr algn="ctr">
              <a:spcBef>
                <a:spcPct val="50000"/>
              </a:spcBef>
            </a:pPr>
            <a:r>
              <a:rPr lang="es-ES" sz="1400" b="1"/>
              <a:t>ALUMNA DE 1ºESO. </a:t>
            </a:r>
          </a:p>
          <a:p>
            <a:pPr algn="ctr">
              <a:spcBef>
                <a:spcPct val="50000"/>
              </a:spcBef>
            </a:pPr>
            <a:r>
              <a:rPr lang="es-ES" sz="1400" b="1"/>
              <a:t>ASIGNATURA: CIENCIAS SOCIALES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4515"/>
                                        </p:tgtEl>
                                        <p:attrNameLst>
                                          <p:attrName>style.visibility</p:attrName>
                                        </p:attrNameLst>
                                      </p:cBhvr>
                                      <p:to>
                                        <p:strVal val="visible"/>
                                      </p:to>
                                    </p:set>
                                    <p:animEffect transition="in" filter="wipe(left)">
                                      <p:cBhvr>
                                        <p:cTn id="7" dur="500"/>
                                        <p:tgtEl>
                                          <p:spTgt spid="7045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4514"/>
                                        </p:tgtEl>
                                        <p:attrNameLst>
                                          <p:attrName>style.visibility</p:attrName>
                                        </p:attrNameLst>
                                      </p:cBhvr>
                                      <p:to>
                                        <p:strVal val="visible"/>
                                      </p:to>
                                    </p:set>
                                    <p:animEffect transition="in" filter="wipe(left)">
                                      <p:cBhvr>
                                        <p:cTn id="12" dur="500"/>
                                        <p:tgtEl>
                                          <p:spTgt spid="7045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4516"/>
                                        </p:tgtEl>
                                        <p:attrNameLst>
                                          <p:attrName>style.visibility</p:attrName>
                                        </p:attrNameLst>
                                      </p:cBhvr>
                                      <p:to>
                                        <p:strVal val="visible"/>
                                      </p:to>
                                    </p:set>
                                    <p:animEffect transition="in" filter="wipe(left)">
                                      <p:cBhvr>
                                        <p:cTn id="17" dur="500"/>
                                        <p:tgtEl>
                                          <p:spTgt spid="70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ChangeArrowheads="1"/>
          </p:cNvSpPr>
          <p:nvPr/>
        </p:nvSpPr>
        <p:spPr bwMode="auto">
          <a:xfrm>
            <a:off x="1447800" y="533400"/>
            <a:ext cx="7391400" cy="641350"/>
          </a:xfrm>
          <a:prstGeom prst="rect">
            <a:avLst/>
          </a:prstGeom>
          <a:noFill/>
          <a:ln w="9525">
            <a:noFill/>
            <a:miter lim="800000"/>
            <a:headEnd/>
            <a:tailEnd/>
          </a:ln>
          <a:effectLst/>
        </p:spPr>
        <p:txBody>
          <a:bodyPr>
            <a:spAutoFit/>
          </a:bodyPr>
          <a:lstStyle/>
          <a:p>
            <a:pPr algn="ctr"/>
            <a:r>
              <a:rPr lang="es-ES" sz="3600" b="1"/>
              <a:t>ELABORACIÓN…ESQUEMA…</a:t>
            </a:r>
          </a:p>
        </p:txBody>
      </p:sp>
      <p:pic>
        <p:nvPicPr>
          <p:cNvPr id="248836" name="Picture 4"/>
          <p:cNvPicPr>
            <a:picLocks noChangeAspect="1" noChangeArrowheads="1"/>
          </p:cNvPicPr>
          <p:nvPr/>
        </p:nvPicPr>
        <p:blipFill>
          <a:blip r:embed="rId2" cstate="screen"/>
          <a:srcRect/>
          <a:stretch>
            <a:fillRect/>
          </a:stretch>
        </p:blipFill>
        <p:spPr bwMode="auto">
          <a:xfrm>
            <a:off x="1752600" y="1295400"/>
            <a:ext cx="6858000" cy="4968875"/>
          </a:xfrm>
          <a:prstGeom prst="rect">
            <a:avLst/>
          </a:prstGeom>
          <a:noFill/>
        </p:spPr>
      </p:pic>
      <p:sp>
        <p:nvSpPr>
          <p:cNvPr id="248840" name="Text Box 8"/>
          <p:cNvSpPr txBox="1">
            <a:spLocks noChangeArrowheads="1"/>
          </p:cNvSpPr>
          <p:nvPr/>
        </p:nvSpPr>
        <p:spPr bwMode="auto">
          <a:xfrm>
            <a:off x="1752600" y="6400800"/>
            <a:ext cx="6858000" cy="274638"/>
          </a:xfrm>
          <a:prstGeom prst="rect">
            <a:avLst/>
          </a:prstGeom>
          <a:noFill/>
          <a:ln w="9525">
            <a:noFill/>
            <a:miter lim="800000"/>
            <a:headEnd/>
            <a:tailEnd/>
          </a:ln>
          <a:effectLst/>
        </p:spPr>
        <p:txBody>
          <a:bodyPr>
            <a:spAutoFit/>
          </a:bodyPr>
          <a:lstStyle/>
          <a:p>
            <a:pPr algn="ctr">
              <a:spcBef>
                <a:spcPct val="50000"/>
              </a:spcBef>
            </a:pPr>
            <a:r>
              <a:rPr lang="es-ES" sz="1200" b="1"/>
              <a:t>ALUMNA DE 3ºESO. ASIGNATURA: CIENCIAS SOCIALES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8835"/>
                                        </p:tgtEl>
                                        <p:attrNameLst>
                                          <p:attrName>style.visibility</p:attrName>
                                        </p:attrNameLst>
                                      </p:cBhvr>
                                      <p:to>
                                        <p:strVal val="visible"/>
                                      </p:to>
                                    </p:set>
                                    <p:animEffect transition="in" filter="wipe(left)">
                                      <p:cBhvr>
                                        <p:cTn id="7" dur="500"/>
                                        <p:tgtEl>
                                          <p:spTgt spid="2488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wipe(left)">
                                      <p:cBhvr>
                                        <p:cTn id="12" dur="500"/>
                                        <p:tgtEl>
                                          <p:spTgt spid="2488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8840"/>
                                        </p:tgtEl>
                                        <p:attrNameLst>
                                          <p:attrName>style.visibility</p:attrName>
                                        </p:attrNameLst>
                                      </p:cBhvr>
                                      <p:to>
                                        <p:strVal val="visible"/>
                                      </p:to>
                                    </p:set>
                                    <p:animEffect transition="in" filter="wipe(left)">
                                      <p:cBhvr>
                                        <p:cTn id="17" dur="500"/>
                                        <p:tgtEl>
                                          <p:spTgt spid="248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autoUpdateAnimBg="0"/>
      <p:bldP spid="24884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p:cNvSpPr txBox="1">
            <a:spLocks noChangeArrowheads="1"/>
          </p:cNvSpPr>
          <p:nvPr/>
        </p:nvSpPr>
        <p:spPr bwMode="auto">
          <a:xfrm>
            <a:off x="684213" y="1412875"/>
            <a:ext cx="7559675" cy="2862263"/>
          </a:xfrm>
          <a:prstGeom prst="rect">
            <a:avLst/>
          </a:prstGeom>
          <a:noFill/>
          <a:ln w="9525">
            <a:noFill/>
            <a:miter lim="800000"/>
            <a:headEnd/>
            <a:tailEnd/>
          </a:ln>
          <a:effectLst/>
        </p:spPr>
        <p:txBody>
          <a:bodyPr>
            <a:spAutoFit/>
          </a:bodyPr>
          <a:lstStyle/>
          <a:p>
            <a:pPr algn="ctr">
              <a:spcBef>
                <a:spcPct val="50000"/>
              </a:spcBef>
            </a:pPr>
            <a:r>
              <a:rPr lang="es-ES" sz="4400" b="1"/>
              <a:t>1.AMBIENTE EXTERNO:</a:t>
            </a:r>
            <a:endParaRPr lang="es-ES" sz="1800" b="1"/>
          </a:p>
          <a:p>
            <a:pPr algn="ctr">
              <a:spcBef>
                <a:spcPct val="50000"/>
              </a:spcBef>
            </a:pPr>
            <a:endParaRPr lang="es-ES" sz="4400" b="1"/>
          </a:p>
          <a:p>
            <a:pPr lvl="1">
              <a:buFont typeface="Wingdings" pitchFamily="2" charset="2"/>
              <a:buChar char="ü"/>
            </a:pPr>
            <a:r>
              <a:rPr lang="es-ES" sz="2400" b="1"/>
              <a:t>   POSTURAS   ADECUADAS AL ESTUDIAR</a:t>
            </a:r>
          </a:p>
          <a:p>
            <a:pPr lvl="1">
              <a:buFont typeface="Wingdings" pitchFamily="2" charset="2"/>
              <a:buNone/>
            </a:pPr>
            <a:endParaRPr lang="es-ES" sz="2400" b="1"/>
          </a:p>
          <a:p>
            <a:pPr lvl="1">
              <a:buFont typeface="Wingdings" pitchFamily="2" charset="2"/>
              <a:buChar char="ü"/>
            </a:pPr>
            <a:r>
              <a:rPr lang="es-ES" sz="2400" b="1"/>
              <a:t>   LUGAR DE ESTUDIO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blinds(vertical)">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3"/>
          <p:cNvSpPr>
            <a:spLocks noChangeArrowheads="1"/>
          </p:cNvSpPr>
          <p:nvPr/>
        </p:nvSpPr>
        <p:spPr bwMode="auto">
          <a:xfrm>
            <a:off x="1290638" y="-904875"/>
            <a:ext cx="9144000" cy="0"/>
          </a:xfrm>
          <a:prstGeom prst="rect">
            <a:avLst/>
          </a:prstGeom>
          <a:noFill/>
          <a:ln w="9525">
            <a:noFill/>
            <a:miter lim="800000"/>
            <a:headEnd/>
            <a:tailEnd/>
          </a:ln>
          <a:effectLst/>
        </p:spPr>
        <p:txBody>
          <a:bodyPr>
            <a:spAutoFit/>
          </a:bodyPr>
          <a:lstStyle/>
          <a:p>
            <a:endParaRPr lang="es-ES"/>
          </a:p>
        </p:txBody>
      </p:sp>
      <p:pic>
        <p:nvPicPr>
          <p:cNvPr id="335874" name="Picture 2"/>
          <p:cNvPicPr>
            <a:picLocks noChangeAspect="1" noChangeArrowheads="1"/>
          </p:cNvPicPr>
          <p:nvPr/>
        </p:nvPicPr>
        <p:blipFill>
          <a:blip r:embed="rId2" cstate="screen"/>
          <a:srcRect/>
          <a:stretch>
            <a:fillRect/>
          </a:stretch>
        </p:blipFill>
        <p:spPr bwMode="auto">
          <a:xfrm>
            <a:off x="1447800" y="1219200"/>
            <a:ext cx="3636963" cy="4953000"/>
          </a:xfrm>
          <a:prstGeom prst="rect">
            <a:avLst/>
          </a:prstGeom>
          <a:noFill/>
        </p:spPr>
      </p:pic>
      <p:sp>
        <p:nvSpPr>
          <p:cNvPr id="335876" name="Rectangle 4"/>
          <p:cNvSpPr>
            <a:spLocks noChangeArrowheads="1"/>
          </p:cNvSpPr>
          <p:nvPr/>
        </p:nvSpPr>
        <p:spPr bwMode="auto">
          <a:xfrm>
            <a:off x="1447800" y="533400"/>
            <a:ext cx="7391400" cy="641350"/>
          </a:xfrm>
          <a:prstGeom prst="rect">
            <a:avLst/>
          </a:prstGeom>
          <a:noFill/>
          <a:ln w="9525">
            <a:noFill/>
            <a:miter lim="800000"/>
            <a:headEnd/>
            <a:tailEnd/>
          </a:ln>
          <a:effectLst/>
        </p:spPr>
        <p:txBody>
          <a:bodyPr>
            <a:spAutoFit/>
          </a:bodyPr>
          <a:lstStyle/>
          <a:p>
            <a:pPr algn="ctr"/>
            <a:r>
              <a:rPr lang="es-ES" sz="3600" b="1"/>
              <a:t>ELABORACIÓN…ESQUEMA…</a:t>
            </a:r>
          </a:p>
        </p:txBody>
      </p:sp>
      <p:sp>
        <p:nvSpPr>
          <p:cNvPr id="335877" name="Text Box 5"/>
          <p:cNvSpPr txBox="1">
            <a:spLocks noChangeArrowheads="1"/>
          </p:cNvSpPr>
          <p:nvPr/>
        </p:nvSpPr>
        <p:spPr bwMode="auto">
          <a:xfrm>
            <a:off x="1066800" y="6172200"/>
            <a:ext cx="4343400" cy="549275"/>
          </a:xfrm>
          <a:prstGeom prst="rect">
            <a:avLst/>
          </a:prstGeom>
          <a:noFill/>
          <a:ln w="9525">
            <a:noFill/>
            <a:miter lim="800000"/>
            <a:headEnd/>
            <a:tailEnd/>
          </a:ln>
          <a:effectLst/>
        </p:spPr>
        <p:txBody>
          <a:bodyPr>
            <a:spAutoFit/>
          </a:bodyPr>
          <a:lstStyle/>
          <a:p>
            <a:pPr algn="ctr">
              <a:spcBef>
                <a:spcPct val="50000"/>
              </a:spcBef>
            </a:pPr>
            <a:r>
              <a:rPr lang="es-ES" sz="1200" b="1"/>
              <a:t>ALUMNA DE 3ºESO. </a:t>
            </a:r>
          </a:p>
          <a:p>
            <a:pPr algn="ctr">
              <a:spcBef>
                <a:spcPct val="50000"/>
              </a:spcBef>
            </a:pPr>
            <a:r>
              <a:rPr lang="es-ES" sz="1200" b="1"/>
              <a:t>ASIGNATURA: MATEMÁTICAS</a:t>
            </a:r>
          </a:p>
        </p:txBody>
      </p:sp>
      <p:pic>
        <p:nvPicPr>
          <p:cNvPr id="335878" name="Picture 6"/>
          <p:cNvPicPr>
            <a:picLocks noChangeAspect="1" noChangeArrowheads="1"/>
          </p:cNvPicPr>
          <p:nvPr/>
        </p:nvPicPr>
        <p:blipFill>
          <a:blip r:embed="rId3" cstate="screen"/>
          <a:srcRect/>
          <a:stretch>
            <a:fillRect/>
          </a:stretch>
        </p:blipFill>
        <p:spPr bwMode="auto">
          <a:xfrm>
            <a:off x="5257800" y="1219200"/>
            <a:ext cx="3679825" cy="4953000"/>
          </a:xfrm>
          <a:prstGeom prst="rect">
            <a:avLst/>
          </a:prstGeom>
          <a:noFill/>
          <a:ln w="9525">
            <a:noFill/>
            <a:miter lim="800000"/>
            <a:headEnd/>
            <a:tailEnd/>
          </a:ln>
          <a:effectLst/>
        </p:spPr>
      </p:pic>
      <p:sp>
        <p:nvSpPr>
          <p:cNvPr id="335879" name="Text Box 7"/>
          <p:cNvSpPr txBox="1">
            <a:spLocks noChangeArrowheads="1"/>
          </p:cNvSpPr>
          <p:nvPr/>
        </p:nvSpPr>
        <p:spPr bwMode="auto">
          <a:xfrm>
            <a:off x="5181600" y="6172200"/>
            <a:ext cx="3962400" cy="549275"/>
          </a:xfrm>
          <a:prstGeom prst="rect">
            <a:avLst/>
          </a:prstGeom>
          <a:noFill/>
          <a:ln w="9525">
            <a:noFill/>
            <a:miter lim="800000"/>
            <a:headEnd/>
            <a:tailEnd/>
          </a:ln>
          <a:effectLst/>
        </p:spPr>
        <p:txBody>
          <a:bodyPr>
            <a:spAutoFit/>
          </a:bodyPr>
          <a:lstStyle/>
          <a:p>
            <a:pPr algn="ctr">
              <a:spcBef>
                <a:spcPct val="50000"/>
              </a:spcBef>
            </a:pPr>
            <a:r>
              <a:rPr lang="es-ES" sz="1200" b="1"/>
              <a:t>ALUMNO DE 4ºESO. </a:t>
            </a:r>
          </a:p>
          <a:p>
            <a:pPr algn="ctr">
              <a:spcBef>
                <a:spcPct val="50000"/>
              </a:spcBef>
            </a:pPr>
            <a:r>
              <a:rPr lang="es-ES" sz="1200" b="1"/>
              <a:t>ASIGNATURA: INGLÉS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5876"/>
                                        </p:tgtEl>
                                        <p:attrNameLst>
                                          <p:attrName>style.visibility</p:attrName>
                                        </p:attrNameLst>
                                      </p:cBhvr>
                                      <p:to>
                                        <p:strVal val="visible"/>
                                      </p:to>
                                    </p:set>
                                    <p:animEffect transition="in" filter="wipe(left)">
                                      <p:cBhvr>
                                        <p:cTn id="7" dur="500"/>
                                        <p:tgtEl>
                                          <p:spTgt spid="3358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5874"/>
                                        </p:tgtEl>
                                        <p:attrNameLst>
                                          <p:attrName>style.visibility</p:attrName>
                                        </p:attrNameLst>
                                      </p:cBhvr>
                                      <p:to>
                                        <p:strVal val="visible"/>
                                      </p:to>
                                    </p:set>
                                    <p:animEffect transition="in" filter="wipe(left)">
                                      <p:cBhvr>
                                        <p:cTn id="12" dur="500"/>
                                        <p:tgtEl>
                                          <p:spTgt spid="3358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5877"/>
                                        </p:tgtEl>
                                        <p:attrNameLst>
                                          <p:attrName>style.visibility</p:attrName>
                                        </p:attrNameLst>
                                      </p:cBhvr>
                                      <p:to>
                                        <p:strVal val="visible"/>
                                      </p:to>
                                    </p:set>
                                    <p:animEffect transition="in" filter="wipe(left)">
                                      <p:cBhvr>
                                        <p:cTn id="17" dur="500"/>
                                        <p:tgtEl>
                                          <p:spTgt spid="3358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5878"/>
                                        </p:tgtEl>
                                        <p:attrNameLst>
                                          <p:attrName>style.visibility</p:attrName>
                                        </p:attrNameLst>
                                      </p:cBhvr>
                                      <p:to>
                                        <p:strVal val="visible"/>
                                      </p:to>
                                    </p:set>
                                    <p:animEffect transition="in" filter="wipe(left)">
                                      <p:cBhvr>
                                        <p:cTn id="22" dur="500"/>
                                        <p:tgtEl>
                                          <p:spTgt spid="3358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5879"/>
                                        </p:tgtEl>
                                        <p:attrNameLst>
                                          <p:attrName>style.visibility</p:attrName>
                                        </p:attrNameLst>
                                      </p:cBhvr>
                                      <p:to>
                                        <p:strVal val="visible"/>
                                      </p:to>
                                    </p:set>
                                    <p:animEffect transition="in" filter="wipe(left)">
                                      <p:cBhvr>
                                        <p:cTn id="27" dur="500"/>
                                        <p:tgtEl>
                                          <p:spTgt spid="335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6" grpId="0" autoUpdateAnimBg="0"/>
      <p:bldP spid="335877" grpId="0" autoUpdateAnimBg="0"/>
      <p:bldP spid="33587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ChangeArrowheads="1"/>
          </p:cNvSpPr>
          <p:nvPr/>
        </p:nvSpPr>
        <p:spPr bwMode="auto">
          <a:xfrm>
            <a:off x="1447800" y="533400"/>
            <a:ext cx="7315200" cy="641350"/>
          </a:xfrm>
          <a:prstGeom prst="rect">
            <a:avLst/>
          </a:prstGeom>
          <a:noFill/>
          <a:ln w="9525">
            <a:noFill/>
            <a:miter lim="800000"/>
            <a:headEnd/>
            <a:tailEnd/>
          </a:ln>
          <a:effectLst/>
        </p:spPr>
        <p:txBody>
          <a:bodyPr>
            <a:spAutoFit/>
          </a:bodyPr>
          <a:lstStyle/>
          <a:p>
            <a:pPr algn="ctr"/>
            <a:r>
              <a:rPr lang="es-ES" sz="3600" b="1"/>
              <a:t>ELABORACIÓN…ESQUEMA…</a:t>
            </a:r>
          </a:p>
        </p:txBody>
      </p:sp>
      <p:pic>
        <p:nvPicPr>
          <p:cNvPr id="356357" name="Picture 5"/>
          <p:cNvPicPr>
            <a:picLocks noChangeAspect="1" noChangeArrowheads="1"/>
          </p:cNvPicPr>
          <p:nvPr/>
        </p:nvPicPr>
        <p:blipFill>
          <a:blip r:embed="rId2" cstate="screen"/>
          <a:srcRect/>
          <a:stretch>
            <a:fillRect/>
          </a:stretch>
        </p:blipFill>
        <p:spPr bwMode="auto">
          <a:xfrm>
            <a:off x="2819400" y="1752600"/>
            <a:ext cx="5105400" cy="3916363"/>
          </a:xfrm>
          <a:prstGeom prst="rect">
            <a:avLst/>
          </a:prstGeom>
          <a:noFill/>
          <a:ln w="9525">
            <a:noFill/>
            <a:miter lim="800000"/>
            <a:headEnd/>
            <a:tailEnd/>
          </a:ln>
          <a:effectLst/>
        </p:spPr>
      </p:pic>
      <p:sp>
        <p:nvSpPr>
          <p:cNvPr id="356358" name="Text Box 6"/>
          <p:cNvSpPr txBox="1">
            <a:spLocks noChangeArrowheads="1"/>
          </p:cNvSpPr>
          <p:nvPr/>
        </p:nvSpPr>
        <p:spPr bwMode="auto">
          <a:xfrm>
            <a:off x="4114800" y="5867400"/>
            <a:ext cx="2743200" cy="549275"/>
          </a:xfrm>
          <a:prstGeom prst="rect">
            <a:avLst/>
          </a:prstGeom>
          <a:noFill/>
          <a:ln w="9525">
            <a:noFill/>
            <a:miter lim="800000"/>
            <a:headEnd/>
            <a:tailEnd/>
          </a:ln>
          <a:effectLst/>
        </p:spPr>
        <p:txBody>
          <a:bodyPr>
            <a:spAutoFit/>
          </a:bodyPr>
          <a:lstStyle/>
          <a:p>
            <a:pPr algn="ctr">
              <a:spcBef>
                <a:spcPct val="50000"/>
              </a:spcBef>
            </a:pPr>
            <a:r>
              <a:rPr lang="es-ES" sz="1200" b="1"/>
              <a:t>ALUMNA DE 4ºESO. </a:t>
            </a:r>
          </a:p>
          <a:p>
            <a:pPr algn="ctr">
              <a:spcBef>
                <a:spcPct val="50000"/>
              </a:spcBef>
            </a:pPr>
            <a:r>
              <a:rPr lang="es-ES" sz="1200" b="1"/>
              <a:t>ASIGNATURA: LENGUA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6354"/>
                                        </p:tgtEl>
                                        <p:attrNameLst>
                                          <p:attrName>style.visibility</p:attrName>
                                        </p:attrNameLst>
                                      </p:cBhvr>
                                      <p:to>
                                        <p:strVal val="visible"/>
                                      </p:to>
                                    </p:set>
                                    <p:animEffect transition="in" filter="wipe(left)">
                                      <p:cBhvr>
                                        <p:cTn id="7" dur="500"/>
                                        <p:tgtEl>
                                          <p:spTgt spid="3563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6357"/>
                                        </p:tgtEl>
                                        <p:attrNameLst>
                                          <p:attrName>style.visibility</p:attrName>
                                        </p:attrNameLst>
                                      </p:cBhvr>
                                      <p:to>
                                        <p:strVal val="visible"/>
                                      </p:to>
                                    </p:set>
                                    <p:animEffect transition="in" filter="wipe(left)">
                                      <p:cBhvr>
                                        <p:cTn id="12" dur="500"/>
                                        <p:tgtEl>
                                          <p:spTgt spid="3563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6358"/>
                                        </p:tgtEl>
                                        <p:attrNameLst>
                                          <p:attrName>style.visibility</p:attrName>
                                        </p:attrNameLst>
                                      </p:cBhvr>
                                      <p:to>
                                        <p:strVal val="visible"/>
                                      </p:to>
                                    </p:set>
                                    <p:animEffect transition="in" filter="wipe(left)">
                                      <p:cBhvr>
                                        <p:cTn id="17" dur="500"/>
                                        <p:tgtEl>
                                          <p:spTgt spid="356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4" grpId="0" autoUpdateAnimBg="0"/>
      <p:bldP spid="35635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ChangeArrowheads="1"/>
          </p:cNvSpPr>
          <p:nvPr/>
        </p:nvSpPr>
        <p:spPr bwMode="auto">
          <a:xfrm>
            <a:off x="685800" y="404813"/>
            <a:ext cx="7086600" cy="641350"/>
          </a:xfrm>
          <a:prstGeom prst="rect">
            <a:avLst/>
          </a:prstGeom>
          <a:noFill/>
          <a:ln w="9525">
            <a:noFill/>
            <a:miter lim="800000"/>
            <a:headEnd/>
            <a:tailEnd/>
          </a:ln>
          <a:effectLst/>
        </p:spPr>
        <p:txBody>
          <a:bodyPr>
            <a:spAutoFit/>
          </a:bodyPr>
          <a:lstStyle/>
          <a:p>
            <a:pPr algn="ctr"/>
            <a:r>
              <a:rPr lang="es-ES" sz="3600" b="1"/>
              <a:t>ELABORACIÓN…RESUMEN…</a:t>
            </a:r>
          </a:p>
        </p:txBody>
      </p:sp>
      <p:pic>
        <p:nvPicPr>
          <p:cNvPr id="595971" name="Picture 3"/>
          <p:cNvPicPr>
            <a:picLocks noChangeAspect="1" noChangeArrowheads="1"/>
          </p:cNvPicPr>
          <p:nvPr/>
        </p:nvPicPr>
        <p:blipFill>
          <a:blip r:embed="rId2" cstate="screen"/>
          <a:srcRect/>
          <a:stretch>
            <a:fillRect/>
          </a:stretch>
        </p:blipFill>
        <p:spPr bwMode="auto">
          <a:xfrm>
            <a:off x="539750" y="981075"/>
            <a:ext cx="2376488" cy="2232025"/>
          </a:xfrm>
          <a:prstGeom prst="rect">
            <a:avLst/>
          </a:prstGeom>
          <a:noFill/>
          <a:ln w="9525">
            <a:noFill/>
            <a:miter lim="800000"/>
            <a:headEnd/>
            <a:tailEnd/>
          </a:ln>
          <a:effectLst/>
        </p:spPr>
      </p:pic>
      <p:sp>
        <p:nvSpPr>
          <p:cNvPr id="595972" name="Text Box 4"/>
          <p:cNvSpPr txBox="1">
            <a:spLocks noChangeArrowheads="1"/>
          </p:cNvSpPr>
          <p:nvPr/>
        </p:nvSpPr>
        <p:spPr bwMode="auto">
          <a:xfrm>
            <a:off x="2771775" y="1412875"/>
            <a:ext cx="5761038" cy="1746250"/>
          </a:xfrm>
          <a:prstGeom prst="rect">
            <a:avLst/>
          </a:prstGeom>
          <a:noFill/>
          <a:ln w="9525">
            <a:solidFill>
              <a:schemeClr val="tx1"/>
            </a:solidFill>
            <a:miter lim="800000"/>
            <a:headEnd/>
            <a:tailEnd/>
          </a:ln>
          <a:effectLst/>
        </p:spPr>
        <p:txBody>
          <a:bodyPr>
            <a:spAutoFit/>
          </a:bodyPr>
          <a:lstStyle/>
          <a:p>
            <a:r>
              <a:rPr lang="es-ES" sz="2400" b="1">
                <a:solidFill>
                  <a:srgbClr val="FF0000"/>
                </a:solidFill>
              </a:rPr>
              <a:t>¿QUÉ ES?</a:t>
            </a:r>
          </a:p>
          <a:p>
            <a:pPr algn="just"/>
            <a:r>
              <a:rPr lang="es-ES" sz="2000" b="1"/>
              <a:t>REDUCCIÓN DE UN TEXTO AMPLIO MANTENIENDO LA PRINCIPAL INFORMACIÓN Y CONTENIDO.</a:t>
            </a:r>
          </a:p>
          <a:p>
            <a:pPr algn="ctr"/>
            <a:r>
              <a:rPr lang="es-ES" sz="2400" b="1">
                <a:solidFill>
                  <a:srgbClr val="FF0000"/>
                </a:solidFill>
              </a:rPr>
              <a:t>CORRECTO-CLARO-CONCISO</a:t>
            </a:r>
          </a:p>
        </p:txBody>
      </p:sp>
      <p:sp>
        <p:nvSpPr>
          <p:cNvPr id="595973" name="Text Box 5"/>
          <p:cNvSpPr txBox="1">
            <a:spLocks noChangeArrowheads="1"/>
          </p:cNvSpPr>
          <p:nvPr/>
        </p:nvSpPr>
        <p:spPr bwMode="auto">
          <a:xfrm>
            <a:off x="539750" y="3357563"/>
            <a:ext cx="7993063" cy="1746250"/>
          </a:xfrm>
          <a:prstGeom prst="rect">
            <a:avLst/>
          </a:prstGeom>
          <a:noFill/>
          <a:ln w="9525">
            <a:solidFill>
              <a:schemeClr val="tx1"/>
            </a:solidFill>
            <a:miter lim="800000"/>
            <a:headEnd/>
            <a:tailEnd/>
          </a:ln>
          <a:effectLst/>
        </p:spPr>
        <p:txBody>
          <a:bodyPr>
            <a:spAutoFit/>
          </a:bodyPr>
          <a:lstStyle/>
          <a:p>
            <a:r>
              <a:rPr lang="es-ES" sz="2400" b="1">
                <a:solidFill>
                  <a:srgbClr val="000066"/>
                </a:solidFill>
              </a:rPr>
              <a:t>¿CÓMO RESUMIR?</a:t>
            </a:r>
            <a:endParaRPr lang="es-ES" sz="2400" b="1"/>
          </a:p>
          <a:p>
            <a:pPr>
              <a:buFont typeface="Wingdings" pitchFamily="2" charset="2"/>
              <a:buChar char="Ø"/>
            </a:pPr>
            <a:r>
              <a:rPr lang="es-ES" sz="2400" b="1"/>
              <a:t> </a:t>
            </a:r>
            <a:r>
              <a:rPr lang="es-ES" sz="2000" b="1"/>
              <a:t>UTILIZAR UN VOCABULARIO PROPIO</a:t>
            </a:r>
          </a:p>
          <a:p>
            <a:pPr>
              <a:buFont typeface="Wingdings" pitchFamily="2" charset="2"/>
              <a:buChar char="Ø"/>
            </a:pPr>
            <a:r>
              <a:rPr lang="es-ES" sz="2000" b="1"/>
              <a:t> IR DE LO GENERAL A LO PARTICULAR</a:t>
            </a:r>
          </a:p>
          <a:p>
            <a:pPr>
              <a:buFont typeface="Wingdings" pitchFamily="2" charset="2"/>
              <a:buChar char="Ø"/>
            </a:pPr>
            <a:r>
              <a:rPr lang="es-ES" sz="2000" b="1"/>
              <a:t> DESCARTAR LOS DETALLES Y LO SUPÉRFLUO</a:t>
            </a:r>
          </a:p>
          <a:p>
            <a:pPr>
              <a:buFont typeface="Wingdings" pitchFamily="2" charset="2"/>
              <a:buChar char="Ø"/>
            </a:pPr>
            <a:r>
              <a:rPr lang="es-ES" sz="2000" b="1"/>
              <a:t> PROPIO ORDEN DE IDEAS</a:t>
            </a:r>
          </a:p>
        </p:txBody>
      </p:sp>
      <p:sp>
        <p:nvSpPr>
          <p:cNvPr id="595974" name="Text Box 6"/>
          <p:cNvSpPr txBox="1">
            <a:spLocks noChangeArrowheads="1"/>
          </p:cNvSpPr>
          <p:nvPr/>
        </p:nvSpPr>
        <p:spPr bwMode="auto">
          <a:xfrm>
            <a:off x="533400" y="5334000"/>
            <a:ext cx="7920038" cy="1076325"/>
          </a:xfrm>
          <a:prstGeom prst="rect">
            <a:avLst/>
          </a:prstGeom>
          <a:noFill/>
          <a:ln w="9525">
            <a:solidFill>
              <a:schemeClr val="tx1"/>
            </a:solidFill>
            <a:miter lim="800000"/>
            <a:headEnd/>
            <a:tailEnd/>
          </a:ln>
          <a:effectLst/>
        </p:spPr>
        <p:txBody>
          <a:bodyPr>
            <a:spAutoFit/>
          </a:bodyPr>
          <a:lstStyle/>
          <a:p>
            <a:r>
              <a:rPr lang="es-ES" sz="2400" b="1">
                <a:solidFill>
                  <a:srgbClr val="00CC00"/>
                </a:solidFill>
              </a:rPr>
              <a:t>VENTAJAS DE RESUMIR:</a:t>
            </a:r>
          </a:p>
          <a:p>
            <a:pPr>
              <a:buFont typeface="Wingdings" pitchFamily="2" charset="2"/>
              <a:buChar char="v"/>
            </a:pPr>
            <a:r>
              <a:rPr lang="es-ES" sz="2000" b="1"/>
              <a:t> ECONOMÍA DE TIEMPO</a:t>
            </a:r>
          </a:p>
          <a:p>
            <a:pPr>
              <a:buFont typeface="Wingdings" pitchFamily="2" charset="2"/>
              <a:buChar char="v"/>
            </a:pPr>
            <a:r>
              <a:rPr lang="es-ES" sz="2000" b="1"/>
              <a:t> APOYO AL APRENDIZAJE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5970"/>
                                        </p:tgtEl>
                                        <p:attrNameLst>
                                          <p:attrName>style.visibility</p:attrName>
                                        </p:attrNameLst>
                                      </p:cBhvr>
                                      <p:to>
                                        <p:strVal val="visible"/>
                                      </p:to>
                                    </p:set>
                                    <p:animEffect transition="in" filter="wipe(left)">
                                      <p:cBhvr>
                                        <p:cTn id="7" dur="500"/>
                                        <p:tgtEl>
                                          <p:spTgt spid="5959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95971"/>
                                        </p:tgtEl>
                                        <p:attrNameLst>
                                          <p:attrName>style.visibility</p:attrName>
                                        </p:attrNameLst>
                                      </p:cBhvr>
                                      <p:to>
                                        <p:strVal val="visible"/>
                                      </p:to>
                                    </p:set>
                                    <p:animEffect transition="in" filter="wipe(left)">
                                      <p:cBhvr>
                                        <p:cTn id="12" dur="500"/>
                                        <p:tgtEl>
                                          <p:spTgt spid="5959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5972"/>
                                        </p:tgtEl>
                                        <p:attrNameLst>
                                          <p:attrName>style.visibility</p:attrName>
                                        </p:attrNameLst>
                                      </p:cBhvr>
                                      <p:to>
                                        <p:strVal val="visible"/>
                                      </p:to>
                                    </p:set>
                                    <p:animEffect transition="in" filter="wipe(left)">
                                      <p:cBhvr>
                                        <p:cTn id="17" dur="500"/>
                                        <p:tgtEl>
                                          <p:spTgt spid="5959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5973"/>
                                        </p:tgtEl>
                                        <p:attrNameLst>
                                          <p:attrName>style.visibility</p:attrName>
                                        </p:attrNameLst>
                                      </p:cBhvr>
                                      <p:to>
                                        <p:strVal val="visible"/>
                                      </p:to>
                                    </p:set>
                                    <p:animEffect transition="in" filter="wipe(left)">
                                      <p:cBhvr>
                                        <p:cTn id="22" dur="500"/>
                                        <p:tgtEl>
                                          <p:spTgt spid="5959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95974"/>
                                        </p:tgtEl>
                                        <p:attrNameLst>
                                          <p:attrName>style.visibility</p:attrName>
                                        </p:attrNameLst>
                                      </p:cBhvr>
                                      <p:to>
                                        <p:strVal val="visible"/>
                                      </p:to>
                                    </p:set>
                                    <p:animEffect transition="in" filter="wipe(left)">
                                      <p:cBhvr>
                                        <p:cTn id="27" dur="500"/>
                                        <p:tgtEl>
                                          <p:spTgt spid="595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0" grpId="0" autoUpdateAnimBg="0"/>
      <p:bldP spid="595972" grpId="0" animBg="1" autoUpdateAnimBg="0"/>
      <p:bldP spid="595973" grpId="0" animBg="1" autoUpdateAnimBg="0"/>
      <p:bldP spid="59597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ChangeArrowheads="1"/>
          </p:cNvSpPr>
          <p:nvPr/>
        </p:nvSpPr>
        <p:spPr bwMode="auto">
          <a:xfrm>
            <a:off x="838200" y="557213"/>
            <a:ext cx="7086600" cy="641350"/>
          </a:xfrm>
          <a:prstGeom prst="rect">
            <a:avLst/>
          </a:prstGeom>
          <a:noFill/>
          <a:ln w="9525">
            <a:noFill/>
            <a:miter lim="800000"/>
            <a:headEnd/>
            <a:tailEnd/>
          </a:ln>
          <a:effectLst/>
        </p:spPr>
        <p:txBody>
          <a:bodyPr>
            <a:spAutoFit/>
          </a:bodyPr>
          <a:lstStyle/>
          <a:p>
            <a:pPr algn="ctr"/>
            <a:r>
              <a:rPr lang="es-ES" sz="3600" b="1"/>
              <a:t>ELABORACIÓN…RESUMEN…</a:t>
            </a:r>
          </a:p>
        </p:txBody>
      </p:sp>
      <p:sp>
        <p:nvSpPr>
          <p:cNvPr id="598019" name="Text Box 3"/>
          <p:cNvSpPr txBox="1">
            <a:spLocks noChangeArrowheads="1"/>
          </p:cNvSpPr>
          <p:nvPr/>
        </p:nvSpPr>
        <p:spPr bwMode="auto">
          <a:xfrm>
            <a:off x="4495800" y="6096000"/>
            <a:ext cx="4343400" cy="549275"/>
          </a:xfrm>
          <a:prstGeom prst="rect">
            <a:avLst/>
          </a:prstGeom>
          <a:noFill/>
          <a:ln w="9525">
            <a:noFill/>
            <a:miter lim="800000"/>
            <a:headEnd/>
            <a:tailEnd/>
          </a:ln>
          <a:effectLst/>
        </p:spPr>
        <p:txBody>
          <a:bodyPr>
            <a:spAutoFit/>
          </a:bodyPr>
          <a:lstStyle/>
          <a:p>
            <a:pPr algn="ctr">
              <a:spcBef>
                <a:spcPct val="50000"/>
              </a:spcBef>
            </a:pPr>
            <a:r>
              <a:rPr lang="es-ES" sz="1200" b="1"/>
              <a:t>ALUMNO DE 2ºESO. </a:t>
            </a:r>
          </a:p>
          <a:p>
            <a:pPr algn="ctr">
              <a:spcBef>
                <a:spcPct val="50000"/>
              </a:spcBef>
            </a:pPr>
            <a:r>
              <a:rPr lang="es-ES" sz="1200" b="1"/>
              <a:t>ASIGNATURA: CIENCIAS NATURALES</a:t>
            </a:r>
          </a:p>
        </p:txBody>
      </p:sp>
      <p:sp>
        <p:nvSpPr>
          <p:cNvPr id="598020" name="Rectangle 4"/>
          <p:cNvSpPr>
            <a:spLocks noChangeArrowheads="1"/>
          </p:cNvSpPr>
          <p:nvPr/>
        </p:nvSpPr>
        <p:spPr bwMode="auto">
          <a:xfrm>
            <a:off x="4572000" y="1219200"/>
            <a:ext cx="4343400" cy="4800600"/>
          </a:xfrm>
          <a:prstGeom prst="rect">
            <a:avLst/>
          </a:prstGeom>
          <a:solidFill>
            <a:srgbClr val="993366"/>
          </a:solidFill>
          <a:ln w="9525">
            <a:solidFill>
              <a:schemeClr val="tx1"/>
            </a:solidFill>
            <a:miter lim="800000"/>
            <a:headEnd/>
            <a:tailEnd/>
          </a:ln>
          <a:effectLst/>
        </p:spPr>
        <p:txBody>
          <a:bodyPr wrap="none" anchor="ctr"/>
          <a:lstStyle/>
          <a:p>
            <a:endParaRPr lang="es-ES"/>
          </a:p>
        </p:txBody>
      </p:sp>
      <p:pic>
        <p:nvPicPr>
          <p:cNvPr id="598021" name="Picture 5"/>
          <p:cNvPicPr>
            <a:picLocks noChangeAspect="1" noChangeArrowheads="1"/>
          </p:cNvPicPr>
          <p:nvPr/>
        </p:nvPicPr>
        <p:blipFill>
          <a:blip r:embed="rId2" cstate="screen"/>
          <a:srcRect/>
          <a:stretch>
            <a:fillRect/>
          </a:stretch>
        </p:blipFill>
        <p:spPr bwMode="auto">
          <a:xfrm>
            <a:off x="4953000" y="1524000"/>
            <a:ext cx="3644900" cy="4191000"/>
          </a:xfrm>
          <a:prstGeom prst="rect">
            <a:avLst/>
          </a:prstGeom>
          <a:solidFill>
            <a:srgbClr val="990099"/>
          </a:solidFill>
          <a:ln w="9525">
            <a:noFill/>
            <a:miter lim="800000"/>
            <a:headEnd/>
            <a:tailEnd/>
          </a:ln>
          <a:effectLst/>
        </p:spPr>
      </p:pic>
      <p:sp>
        <p:nvSpPr>
          <p:cNvPr id="598022" name="Rectangle 6"/>
          <p:cNvSpPr>
            <a:spLocks noChangeArrowheads="1"/>
          </p:cNvSpPr>
          <p:nvPr/>
        </p:nvSpPr>
        <p:spPr bwMode="auto">
          <a:xfrm>
            <a:off x="304800" y="1219200"/>
            <a:ext cx="4114800" cy="4800600"/>
          </a:xfrm>
          <a:prstGeom prst="rect">
            <a:avLst/>
          </a:prstGeom>
          <a:solidFill>
            <a:srgbClr val="993366"/>
          </a:solidFill>
          <a:ln w="9525">
            <a:solidFill>
              <a:schemeClr val="tx1"/>
            </a:solidFill>
            <a:miter lim="800000"/>
            <a:headEnd/>
            <a:tailEnd/>
          </a:ln>
          <a:effectLst/>
        </p:spPr>
        <p:txBody>
          <a:bodyPr wrap="none" anchor="ctr"/>
          <a:lstStyle/>
          <a:p>
            <a:endParaRPr lang="es-ES"/>
          </a:p>
        </p:txBody>
      </p:sp>
      <p:pic>
        <p:nvPicPr>
          <p:cNvPr id="598023" name="Picture 7" descr="~AUT0001"/>
          <p:cNvPicPr>
            <a:picLocks noChangeAspect="1" noChangeArrowheads="1"/>
          </p:cNvPicPr>
          <p:nvPr/>
        </p:nvPicPr>
        <p:blipFill>
          <a:blip r:embed="rId3" cstate="screen"/>
          <a:srcRect/>
          <a:stretch>
            <a:fillRect/>
          </a:stretch>
        </p:blipFill>
        <p:spPr bwMode="auto">
          <a:xfrm>
            <a:off x="762000" y="1371600"/>
            <a:ext cx="3213100" cy="4419600"/>
          </a:xfrm>
          <a:prstGeom prst="rect">
            <a:avLst/>
          </a:prstGeom>
          <a:noFill/>
          <a:ln w="9525">
            <a:noFill/>
            <a:miter lim="800000"/>
            <a:headEnd/>
            <a:tailEnd/>
          </a:ln>
        </p:spPr>
      </p:pic>
      <p:sp>
        <p:nvSpPr>
          <p:cNvPr id="598024" name="Text Box 8"/>
          <p:cNvSpPr txBox="1">
            <a:spLocks noChangeArrowheads="1"/>
          </p:cNvSpPr>
          <p:nvPr/>
        </p:nvSpPr>
        <p:spPr bwMode="auto">
          <a:xfrm>
            <a:off x="228600" y="6096000"/>
            <a:ext cx="4343400" cy="549275"/>
          </a:xfrm>
          <a:prstGeom prst="rect">
            <a:avLst/>
          </a:prstGeom>
          <a:noFill/>
          <a:ln w="9525">
            <a:noFill/>
            <a:miter lim="800000"/>
            <a:headEnd/>
            <a:tailEnd/>
          </a:ln>
          <a:effectLst/>
        </p:spPr>
        <p:txBody>
          <a:bodyPr>
            <a:spAutoFit/>
          </a:bodyPr>
          <a:lstStyle/>
          <a:p>
            <a:pPr algn="ctr">
              <a:spcBef>
                <a:spcPct val="50000"/>
              </a:spcBef>
            </a:pPr>
            <a:r>
              <a:rPr lang="es-ES" sz="1200" b="1"/>
              <a:t>ALUMNO DE </a:t>
            </a:r>
            <a:r>
              <a:rPr lang="es-ES_tradnl" sz="1200" b="1"/>
              <a:t>1</a:t>
            </a:r>
            <a:r>
              <a:rPr lang="es-ES" sz="1200" b="1"/>
              <a:t>ºESO. </a:t>
            </a:r>
          </a:p>
          <a:p>
            <a:pPr algn="ctr">
              <a:spcBef>
                <a:spcPct val="50000"/>
              </a:spcBef>
            </a:pPr>
            <a:r>
              <a:rPr lang="es-ES" sz="1200" b="1"/>
              <a:t>ASIGNATURA: CIENCIAS </a:t>
            </a:r>
            <a:r>
              <a:rPr lang="es-ES_tradnl" sz="1200" b="1"/>
              <a:t>SOCIALES</a:t>
            </a:r>
            <a:endParaRPr lang="es-ES" sz="12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8018"/>
                                        </p:tgtEl>
                                        <p:attrNameLst>
                                          <p:attrName>style.visibility</p:attrName>
                                        </p:attrNameLst>
                                      </p:cBhvr>
                                      <p:to>
                                        <p:strVal val="visible"/>
                                      </p:to>
                                    </p:set>
                                    <p:animEffect transition="in" filter="wipe(left)">
                                      <p:cBhvr>
                                        <p:cTn id="7" dur="500"/>
                                        <p:tgtEl>
                                          <p:spTgt spid="5980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98023"/>
                                        </p:tgtEl>
                                        <p:attrNameLst>
                                          <p:attrName>style.visibility</p:attrName>
                                        </p:attrNameLst>
                                      </p:cBhvr>
                                      <p:to>
                                        <p:strVal val="visible"/>
                                      </p:to>
                                    </p:set>
                                    <p:animEffect transition="in" filter="wipe(left)">
                                      <p:cBhvr>
                                        <p:cTn id="12" dur="500"/>
                                        <p:tgtEl>
                                          <p:spTgt spid="5980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8022"/>
                                        </p:tgtEl>
                                        <p:attrNameLst>
                                          <p:attrName>style.visibility</p:attrName>
                                        </p:attrNameLst>
                                      </p:cBhvr>
                                      <p:to>
                                        <p:strVal val="visible"/>
                                      </p:to>
                                    </p:set>
                                    <p:animEffect transition="in" filter="wipe(left)">
                                      <p:cBhvr>
                                        <p:cTn id="17" dur="500"/>
                                        <p:tgtEl>
                                          <p:spTgt spid="5980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8024"/>
                                        </p:tgtEl>
                                        <p:attrNameLst>
                                          <p:attrName>style.visibility</p:attrName>
                                        </p:attrNameLst>
                                      </p:cBhvr>
                                      <p:to>
                                        <p:strVal val="visible"/>
                                      </p:to>
                                    </p:set>
                                    <p:animEffect transition="in" filter="wipe(left)">
                                      <p:cBhvr>
                                        <p:cTn id="22" dur="500"/>
                                        <p:tgtEl>
                                          <p:spTgt spid="5980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98021"/>
                                        </p:tgtEl>
                                        <p:attrNameLst>
                                          <p:attrName>style.visibility</p:attrName>
                                        </p:attrNameLst>
                                      </p:cBhvr>
                                      <p:to>
                                        <p:strVal val="visible"/>
                                      </p:to>
                                    </p:set>
                                    <p:animEffect transition="in" filter="wipe(left)">
                                      <p:cBhvr>
                                        <p:cTn id="27" dur="500"/>
                                        <p:tgtEl>
                                          <p:spTgt spid="5980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8020"/>
                                        </p:tgtEl>
                                        <p:attrNameLst>
                                          <p:attrName>style.visibility</p:attrName>
                                        </p:attrNameLst>
                                      </p:cBhvr>
                                      <p:to>
                                        <p:strVal val="visible"/>
                                      </p:to>
                                    </p:set>
                                    <p:animEffect transition="in" filter="wipe(left)">
                                      <p:cBhvr>
                                        <p:cTn id="32" dur="500"/>
                                        <p:tgtEl>
                                          <p:spTgt spid="5980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98019"/>
                                        </p:tgtEl>
                                        <p:attrNameLst>
                                          <p:attrName>style.visibility</p:attrName>
                                        </p:attrNameLst>
                                      </p:cBhvr>
                                      <p:to>
                                        <p:strVal val="visible"/>
                                      </p:to>
                                    </p:set>
                                    <p:animEffect transition="in" filter="wipe(left)">
                                      <p:cBhvr>
                                        <p:cTn id="37" dur="5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8" grpId="0" autoUpdateAnimBg="0"/>
      <p:bldP spid="598019" grpId="0" autoUpdateAnimBg="0"/>
      <p:bldP spid="598020" grpId="0" animBg="1"/>
      <p:bldP spid="598022" grpId="0" animBg="1"/>
      <p:bldP spid="59802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838200" y="228600"/>
            <a:ext cx="7086600" cy="641350"/>
          </a:xfrm>
          <a:prstGeom prst="rect">
            <a:avLst/>
          </a:prstGeom>
          <a:noFill/>
          <a:ln w="9525">
            <a:noFill/>
            <a:miter lim="800000"/>
            <a:headEnd/>
            <a:tailEnd/>
          </a:ln>
          <a:effectLst/>
        </p:spPr>
        <p:txBody>
          <a:bodyPr>
            <a:spAutoFit/>
          </a:bodyPr>
          <a:lstStyle/>
          <a:p>
            <a:pPr algn="ctr"/>
            <a:r>
              <a:rPr lang="es-ES" sz="3600" b="1"/>
              <a:t>ELABORACIÓN…RESUMEN…</a:t>
            </a:r>
          </a:p>
        </p:txBody>
      </p:sp>
      <p:sp>
        <p:nvSpPr>
          <p:cNvPr id="599043" name="Rectangle 3"/>
          <p:cNvSpPr>
            <a:spLocks noChangeArrowheads="1"/>
          </p:cNvSpPr>
          <p:nvPr/>
        </p:nvSpPr>
        <p:spPr bwMode="auto">
          <a:xfrm>
            <a:off x="1876425" y="-400050"/>
            <a:ext cx="9144000" cy="0"/>
          </a:xfrm>
          <a:prstGeom prst="rect">
            <a:avLst/>
          </a:prstGeom>
          <a:noFill/>
          <a:ln w="9525">
            <a:noFill/>
            <a:miter lim="800000"/>
            <a:headEnd/>
            <a:tailEnd/>
          </a:ln>
          <a:effectLst/>
        </p:spPr>
        <p:txBody>
          <a:bodyPr>
            <a:spAutoFit/>
          </a:bodyPr>
          <a:lstStyle/>
          <a:p>
            <a:endParaRPr lang="es-ES"/>
          </a:p>
        </p:txBody>
      </p:sp>
      <p:sp>
        <p:nvSpPr>
          <p:cNvPr id="599044" name="Rectangle 4"/>
          <p:cNvSpPr>
            <a:spLocks noChangeArrowheads="1"/>
          </p:cNvSpPr>
          <p:nvPr/>
        </p:nvSpPr>
        <p:spPr bwMode="auto">
          <a:xfrm>
            <a:off x="457200" y="990600"/>
            <a:ext cx="3886200" cy="5334000"/>
          </a:xfrm>
          <a:prstGeom prst="rect">
            <a:avLst/>
          </a:prstGeom>
          <a:solidFill>
            <a:srgbClr val="333399"/>
          </a:solidFill>
          <a:ln w="9525">
            <a:solidFill>
              <a:schemeClr val="tx1"/>
            </a:solidFill>
            <a:miter lim="800000"/>
            <a:headEnd/>
            <a:tailEnd/>
          </a:ln>
          <a:effectLst/>
        </p:spPr>
        <p:txBody>
          <a:bodyPr wrap="none" anchor="ctr"/>
          <a:lstStyle/>
          <a:p>
            <a:endParaRPr lang="es-ES"/>
          </a:p>
        </p:txBody>
      </p:sp>
      <p:pic>
        <p:nvPicPr>
          <p:cNvPr id="599045" name="Picture 5"/>
          <p:cNvPicPr>
            <a:picLocks noChangeAspect="1" noChangeArrowheads="1"/>
          </p:cNvPicPr>
          <p:nvPr/>
        </p:nvPicPr>
        <p:blipFill>
          <a:blip r:embed="rId2" cstate="screen"/>
          <a:srcRect/>
          <a:stretch>
            <a:fillRect/>
          </a:stretch>
        </p:blipFill>
        <p:spPr bwMode="auto">
          <a:xfrm>
            <a:off x="762000" y="1295400"/>
            <a:ext cx="3286125" cy="4667250"/>
          </a:xfrm>
          <a:prstGeom prst="rect">
            <a:avLst/>
          </a:prstGeom>
          <a:noFill/>
        </p:spPr>
      </p:pic>
      <p:sp>
        <p:nvSpPr>
          <p:cNvPr id="599046" name="Rectangle 6"/>
          <p:cNvSpPr>
            <a:spLocks noChangeArrowheads="1"/>
          </p:cNvSpPr>
          <p:nvPr/>
        </p:nvSpPr>
        <p:spPr bwMode="auto">
          <a:xfrm>
            <a:off x="4800600" y="990600"/>
            <a:ext cx="3886200" cy="5334000"/>
          </a:xfrm>
          <a:prstGeom prst="rect">
            <a:avLst/>
          </a:prstGeom>
          <a:solidFill>
            <a:srgbClr val="333399"/>
          </a:solidFill>
          <a:ln w="9525">
            <a:solidFill>
              <a:schemeClr val="tx1"/>
            </a:solidFill>
            <a:miter lim="800000"/>
            <a:headEnd/>
            <a:tailEnd/>
          </a:ln>
          <a:effectLst/>
        </p:spPr>
        <p:txBody>
          <a:bodyPr wrap="none" anchor="ctr"/>
          <a:lstStyle/>
          <a:p>
            <a:pPr algn="ctr"/>
            <a:endParaRPr lang="es-ES"/>
          </a:p>
        </p:txBody>
      </p:sp>
      <p:sp>
        <p:nvSpPr>
          <p:cNvPr id="599047" name="Text Box 7"/>
          <p:cNvSpPr txBox="1">
            <a:spLocks noChangeArrowheads="1"/>
          </p:cNvSpPr>
          <p:nvPr/>
        </p:nvSpPr>
        <p:spPr bwMode="auto">
          <a:xfrm>
            <a:off x="304800" y="6400800"/>
            <a:ext cx="4343400" cy="274638"/>
          </a:xfrm>
          <a:prstGeom prst="rect">
            <a:avLst/>
          </a:prstGeom>
          <a:noFill/>
          <a:ln w="9525">
            <a:noFill/>
            <a:miter lim="800000"/>
            <a:headEnd/>
            <a:tailEnd/>
          </a:ln>
          <a:effectLst/>
        </p:spPr>
        <p:txBody>
          <a:bodyPr>
            <a:spAutoFit/>
          </a:bodyPr>
          <a:lstStyle/>
          <a:p>
            <a:pPr algn="ctr">
              <a:spcBef>
                <a:spcPct val="50000"/>
              </a:spcBef>
            </a:pPr>
            <a:r>
              <a:rPr lang="es-ES" sz="1200" b="1"/>
              <a:t>ALUMNO DE 3ºESO. ASIGNATURA: LENGUA</a:t>
            </a:r>
          </a:p>
        </p:txBody>
      </p:sp>
      <p:sp>
        <p:nvSpPr>
          <p:cNvPr id="599048" name="Rectangle 8"/>
          <p:cNvSpPr>
            <a:spLocks noChangeArrowheads="1"/>
          </p:cNvSpPr>
          <p:nvPr/>
        </p:nvSpPr>
        <p:spPr bwMode="auto">
          <a:xfrm>
            <a:off x="1871663" y="-333375"/>
            <a:ext cx="9144000" cy="0"/>
          </a:xfrm>
          <a:prstGeom prst="rect">
            <a:avLst/>
          </a:prstGeom>
          <a:noFill/>
          <a:ln w="9525">
            <a:noFill/>
            <a:miter lim="800000"/>
            <a:headEnd/>
            <a:tailEnd/>
          </a:ln>
          <a:effectLst/>
        </p:spPr>
        <p:txBody>
          <a:bodyPr>
            <a:spAutoFit/>
          </a:bodyPr>
          <a:lstStyle/>
          <a:p>
            <a:endParaRPr lang="es-ES"/>
          </a:p>
        </p:txBody>
      </p:sp>
      <p:pic>
        <p:nvPicPr>
          <p:cNvPr id="599049" name="Picture 9"/>
          <p:cNvPicPr>
            <a:picLocks noChangeAspect="1" noChangeArrowheads="1"/>
          </p:cNvPicPr>
          <p:nvPr/>
        </p:nvPicPr>
        <p:blipFill>
          <a:blip r:embed="rId3" cstate="screen"/>
          <a:srcRect/>
          <a:stretch>
            <a:fillRect/>
          </a:stretch>
        </p:blipFill>
        <p:spPr bwMode="auto">
          <a:xfrm>
            <a:off x="5105400" y="1295400"/>
            <a:ext cx="3390900" cy="4724400"/>
          </a:xfrm>
          <a:prstGeom prst="rect">
            <a:avLst/>
          </a:prstGeom>
          <a:noFill/>
        </p:spPr>
      </p:pic>
      <p:sp>
        <p:nvSpPr>
          <p:cNvPr id="599050" name="Text Box 10"/>
          <p:cNvSpPr txBox="1">
            <a:spLocks noChangeArrowheads="1"/>
          </p:cNvSpPr>
          <p:nvPr/>
        </p:nvSpPr>
        <p:spPr bwMode="auto">
          <a:xfrm>
            <a:off x="4343400" y="6400800"/>
            <a:ext cx="4800600" cy="274638"/>
          </a:xfrm>
          <a:prstGeom prst="rect">
            <a:avLst/>
          </a:prstGeom>
          <a:noFill/>
          <a:ln w="9525">
            <a:noFill/>
            <a:miter lim="800000"/>
            <a:headEnd/>
            <a:tailEnd/>
          </a:ln>
          <a:effectLst/>
        </p:spPr>
        <p:txBody>
          <a:bodyPr>
            <a:spAutoFit/>
          </a:bodyPr>
          <a:lstStyle/>
          <a:p>
            <a:pPr algn="ctr">
              <a:spcBef>
                <a:spcPct val="50000"/>
              </a:spcBef>
            </a:pPr>
            <a:r>
              <a:rPr lang="es-ES" sz="1200" b="1"/>
              <a:t>ALUMNA DE 4ºESO. ASIGNATURA: CIENCIAS SOCIALES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9042"/>
                                        </p:tgtEl>
                                        <p:attrNameLst>
                                          <p:attrName>style.visibility</p:attrName>
                                        </p:attrNameLst>
                                      </p:cBhvr>
                                      <p:to>
                                        <p:strVal val="visible"/>
                                      </p:to>
                                    </p:set>
                                    <p:animEffect transition="in" filter="wipe(left)">
                                      <p:cBhvr>
                                        <p:cTn id="7" dur="500"/>
                                        <p:tgtEl>
                                          <p:spTgt spid="5990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99045"/>
                                        </p:tgtEl>
                                        <p:attrNameLst>
                                          <p:attrName>style.visibility</p:attrName>
                                        </p:attrNameLst>
                                      </p:cBhvr>
                                      <p:to>
                                        <p:strVal val="visible"/>
                                      </p:to>
                                    </p:set>
                                    <p:animEffect transition="in" filter="wipe(left)">
                                      <p:cBhvr>
                                        <p:cTn id="12" dur="500"/>
                                        <p:tgtEl>
                                          <p:spTgt spid="5990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9044"/>
                                        </p:tgtEl>
                                        <p:attrNameLst>
                                          <p:attrName>style.visibility</p:attrName>
                                        </p:attrNameLst>
                                      </p:cBhvr>
                                      <p:to>
                                        <p:strVal val="visible"/>
                                      </p:to>
                                    </p:set>
                                    <p:animEffect transition="in" filter="wipe(left)">
                                      <p:cBhvr>
                                        <p:cTn id="17" dur="500"/>
                                        <p:tgtEl>
                                          <p:spTgt spid="5990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9047"/>
                                        </p:tgtEl>
                                        <p:attrNameLst>
                                          <p:attrName>style.visibility</p:attrName>
                                        </p:attrNameLst>
                                      </p:cBhvr>
                                      <p:to>
                                        <p:strVal val="visible"/>
                                      </p:to>
                                    </p:set>
                                    <p:animEffect transition="in" filter="wipe(left)">
                                      <p:cBhvr>
                                        <p:cTn id="22" dur="500"/>
                                        <p:tgtEl>
                                          <p:spTgt spid="5990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99049"/>
                                        </p:tgtEl>
                                        <p:attrNameLst>
                                          <p:attrName>style.visibility</p:attrName>
                                        </p:attrNameLst>
                                      </p:cBhvr>
                                      <p:to>
                                        <p:strVal val="visible"/>
                                      </p:to>
                                    </p:set>
                                    <p:animEffect transition="in" filter="wipe(left)">
                                      <p:cBhvr>
                                        <p:cTn id="27" dur="500"/>
                                        <p:tgtEl>
                                          <p:spTgt spid="5990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9046"/>
                                        </p:tgtEl>
                                        <p:attrNameLst>
                                          <p:attrName>style.visibility</p:attrName>
                                        </p:attrNameLst>
                                      </p:cBhvr>
                                      <p:to>
                                        <p:strVal val="visible"/>
                                      </p:to>
                                    </p:set>
                                    <p:animEffect transition="in" filter="wipe(left)">
                                      <p:cBhvr>
                                        <p:cTn id="32" dur="500"/>
                                        <p:tgtEl>
                                          <p:spTgt spid="5990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99050"/>
                                        </p:tgtEl>
                                        <p:attrNameLst>
                                          <p:attrName>style.visibility</p:attrName>
                                        </p:attrNameLst>
                                      </p:cBhvr>
                                      <p:to>
                                        <p:strVal val="visible"/>
                                      </p:to>
                                    </p:set>
                                    <p:animEffect transition="in" filter="wipe(left)">
                                      <p:cBhvr>
                                        <p:cTn id="37" dur="500"/>
                                        <p:tgtEl>
                                          <p:spTgt spid="599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2" grpId="0" autoUpdateAnimBg="0"/>
      <p:bldP spid="599044" grpId="0" animBg="1"/>
      <p:bldP spid="599046" grpId="0" animBg="1" autoUpdateAnimBg="0"/>
      <p:bldP spid="599047" grpId="0" autoUpdateAnimBg="0"/>
      <p:bldP spid="599050"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4724400" y="762000"/>
            <a:ext cx="4267200" cy="5638800"/>
          </a:xfrm>
          <a:prstGeom prst="rect">
            <a:avLst/>
          </a:prstGeom>
          <a:solidFill>
            <a:srgbClr val="3366FF"/>
          </a:solidFill>
          <a:ln w="9525">
            <a:solidFill>
              <a:schemeClr val="tx1"/>
            </a:solidFill>
            <a:miter lim="800000"/>
            <a:headEnd/>
            <a:tailEnd/>
          </a:ln>
          <a:effectLst/>
        </p:spPr>
        <p:txBody>
          <a:bodyPr wrap="none" anchor="ctr"/>
          <a:lstStyle/>
          <a:p>
            <a:pPr algn="ctr"/>
            <a:endParaRPr lang="es-ES"/>
          </a:p>
        </p:txBody>
      </p:sp>
      <p:sp>
        <p:nvSpPr>
          <p:cNvPr id="600067" name="Rectangle 3"/>
          <p:cNvSpPr>
            <a:spLocks noChangeArrowheads="1"/>
          </p:cNvSpPr>
          <p:nvPr/>
        </p:nvSpPr>
        <p:spPr bwMode="auto">
          <a:xfrm>
            <a:off x="228600" y="762000"/>
            <a:ext cx="4419600" cy="5638800"/>
          </a:xfrm>
          <a:prstGeom prst="rect">
            <a:avLst/>
          </a:prstGeom>
          <a:solidFill>
            <a:srgbClr val="3366FF"/>
          </a:solidFill>
          <a:ln w="9525">
            <a:solidFill>
              <a:schemeClr val="tx1"/>
            </a:solidFill>
            <a:miter lim="800000"/>
            <a:headEnd/>
            <a:tailEnd/>
          </a:ln>
          <a:effectLst/>
        </p:spPr>
        <p:txBody>
          <a:bodyPr wrap="none" anchor="ctr"/>
          <a:lstStyle/>
          <a:p>
            <a:endParaRPr lang="es-ES"/>
          </a:p>
        </p:txBody>
      </p:sp>
      <p:sp>
        <p:nvSpPr>
          <p:cNvPr id="600068" name="Rectangle 4"/>
          <p:cNvSpPr>
            <a:spLocks noChangeArrowheads="1"/>
          </p:cNvSpPr>
          <p:nvPr/>
        </p:nvSpPr>
        <p:spPr bwMode="auto">
          <a:xfrm>
            <a:off x="838200" y="228600"/>
            <a:ext cx="7086600" cy="641350"/>
          </a:xfrm>
          <a:prstGeom prst="rect">
            <a:avLst/>
          </a:prstGeom>
          <a:noFill/>
          <a:ln w="9525">
            <a:noFill/>
            <a:miter lim="800000"/>
            <a:headEnd/>
            <a:tailEnd/>
          </a:ln>
          <a:effectLst/>
        </p:spPr>
        <p:txBody>
          <a:bodyPr>
            <a:spAutoFit/>
          </a:bodyPr>
          <a:lstStyle/>
          <a:p>
            <a:pPr algn="ctr"/>
            <a:r>
              <a:rPr lang="es-ES" sz="3600" b="1"/>
              <a:t>ELABORACIÓN…RESUMEN…</a:t>
            </a:r>
          </a:p>
        </p:txBody>
      </p:sp>
      <p:sp>
        <p:nvSpPr>
          <p:cNvPr id="600069" name="Rectangle 5"/>
          <p:cNvSpPr>
            <a:spLocks noChangeArrowheads="1"/>
          </p:cNvSpPr>
          <p:nvPr/>
        </p:nvSpPr>
        <p:spPr bwMode="auto">
          <a:xfrm>
            <a:off x="1871663" y="-604838"/>
            <a:ext cx="9144000" cy="0"/>
          </a:xfrm>
          <a:prstGeom prst="rect">
            <a:avLst/>
          </a:prstGeom>
          <a:noFill/>
          <a:ln w="9525">
            <a:noFill/>
            <a:miter lim="800000"/>
            <a:headEnd/>
            <a:tailEnd/>
          </a:ln>
          <a:effectLst/>
        </p:spPr>
        <p:txBody>
          <a:bodyPr>
            <a:spAutoFit/>
          </a:bodyPr>
          <a:lstStyle/>
          <a:p>
            <a:endParaRPr lang="es-ES"/>
          </a:p>
        </p:txBody>
      </p:sp>
      <p:pic>
        <p:nvPicPr>
          <p:cNvPr id="600070" name="Picture 6"/>
          <p:cNvPicPr>
            <a:picLocks noChangeAspect="1" noChangeArrowheads="1"/>
          </p:cNvPicPr>
          <p:nvPr/>
        </p:nvPicPr>
        <p:blipFill>
          <a:blip r:embed="rId2" cstate="screen"/>
          <a:srcRect/>
          <a:stretch>
            <a:fillRect/>
          </a:stretch>
        </p:blipFill>
        <p:spPr bwMode="auto">
          <a:xfrm>
            <a:off x="457200" y="914400"/>
            <a:ext cx="3962400" cy="5334000"/>
          </a:xfrm>
          <a:prstGeom prst="rect">
            <a:avLst/>
          </a:prstGeom>
          <a:noFill/>
        </p:spPr>
      </p:pic>
      <p:sp>
        <p:nvSpPr>
          <p:cNvPr id="600071" name="Text Box 7"/>
          <p:cNvSpPr txBox="1">
            <a:spLocks noChangeArrowheads="1"/>
          </p:cNvSpPr>
          <p:nvPr/>
        </p:nvSpPr>
        <p:spPr bwMode="auto">
          <a:xfrm>
            <a:off x="304800" y="6400800"/>
            <a:ext cx="4343400" cy="274638"/>
          </a:xfrm>
          <a:prstGeom prst="rect">
            <a:avLst/>
          </a:prstGeom>
          <a:noFill/>
          <a:ln w="9525">
            <a:noFill/>
            <a:miter lim="800000"/>
            <a:headEnd/>
            <a:tailEnd/>
          </a:ln>
          <a:effectLst/>
        </p:spPr>
        <p:txBody>
          <a:bodyPr>
            <a:spAutoFit/>
          </a:bodyPr>
          <a:lstStyle/>
          <a:p>
            <a:pPr algn="ctr">
              <a:spcBef>
                <a:spcPct val="50000"/>
              </a:spcBef>
            </a:pPr>
            <a:r>
              <a:rPr lang="es-ES" sz="1200" b="1"/>
              <a:t>ALUMNA DE 4ºESO. ASIGNATURA: LENGUA</a:t>
            </a:r>
          </a:p>
        </p:txBody>
      </p:sp>
      <p:sp>
        <p:nvSpPr>
          <p:cNvPr id="600072" name="Rectangle 8"/>
          <p:cNvSpPr>
            <a:spLocks noChangeArrowheads="1"/>
          </p:cNvSpPr>
          <p:nvPr/>
        </p:nvSpPr>
        <p:spPr bwMode="auto">
          <a:xfrm>
            <a:off x="1871663" y="-300038"/>
            <a:ext cx="9144000" cy="0"/>
          </a:xfrm>
          <a:prstGeom prst="rect">
            <a:avLst/>
          </a:prstGeom>
          <a:noFill/>
          <a:ln w="9525">
            <a:noFill/>
            <a:miter lim="800000"/>
            <a:headEnd/>
            <a:tailEnd/>
          </a:ln>
          <a:effectLst/>
        </p:spPr>
        <p:txBody>
          <a:bodyPr>
            <a:spAutoFit/>
          </a:bodyPr>
          <a:lstStyle/>
          <a:p>
            <a:endParaRPr lang="es-ES"/>
          </a:p>
        </p:txBody>
      </p:sp>
      <p:pic>
        <p:nvPicPr>
          <p:cNvPr id="600073" name="Picture 9"/>
          <p:cNvPicPr>
            <a:picLocks noChangeAspect="1" noChangeArrowheads="1"/>
          </p:cNvPicPr>
          <p:nvPr/>
        </p:nvPicPr>
        <p:blipFill>
          <a:blip r:embed="rId3" cstate="screen"/>
          <a:srcRect/>
          <a:stretch>
            <a:fillRect/>
          </a:stretch>
        </p:blipFill>
        <p:spPr bwMode="auto">
          <a:xfrm>
            <a:off x="4953000" y="990600"/>
            <a:ext cx="3810000" cy="5257800"/>
          </a:xfrm>
          <a:prstGeom prst="rect">
            <a:avLst/>
          </a:prstGeom>
          <a:noFill/>
        </p:spPr>
      </p:pic>
      <p:sp>
        <p:nvSpPr>
          <p:cNvPr id="600074" name="Text Box 10"/>
          <p:cNvSpPr txBox="1">
            <a:spLocks noChangeArrowheads="1"/>
          </p:cNvSpPr>
          <p:nvPr/>
        </p:nvSpPr>
        <p:spPr bwMode="auto">
          <a:xfrm>
            <a:off x="4648200" y="6400800"/>
            <a:ext cx="4343400" cy="549275"/>
          </a:xfrm>
          <a:prstGeom prst="rect">
            <a:avLst/>
          </a:prstGeom>
          <a:noFill/>
          <a:ln w="9525">
            <a:noFill/>
            <a:miter lim="800000"/>
            <a:headEnd/>
            <a:tailEnd/>
          </a:ln>
          <a:effectLst/>
        </p:spPr>
        <p:txBody>
          <a:bodyPr>
            <a:spAutoFit/>
          </a:bodyPr>
          <a:lstStyle/>
          <a:p>
            <a:pPr algn="ctr">
              <a:spcBef>
                <a:spcPct val="50000"/>
              </a:spcBef>
            </a:pPr>
            <a:r>
              <a:rPr lang="es-ES" sz="1200" b="1"/>
              <a:t>ALUMNA DE 4ºESO. ASIGNATURA: BIOLOGÍA</a:t>
            </a:r>
          </a:p>
          <a:p>
            <a:pPr algn="ctr">
              <a:spcBef>
                <a:spcPct val="50000"/>
              </a:spcBef>
            </a:pPr>
            <a:endParaRPr lang="es-ES" sz="12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0068"/>
                                        </p:tgtEl>
                                        <p:attrNameLst>
                                          <p:attrName>style.visibility</p:attrName>
                                        </p:attrNameLst>
                                      </p:cBhvr>
                                      <p:to>
                                        <p:strVal val="visible"/>
                                      </p:to>
                                    </p:set>
                                    <p:animEffect transition="in" filter="wipe(left)">
                                      <p:cBhvr>
                                        <p:cTn id="7" dur="500"/>
                                        <p:tgtEl>
                                          <p:spTgt spid="6000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0070"/>
                                        </p:tgtEl>
                                        <p:attrNameLst>
                                          <p:attrName>style.visibility</p:attrName>
                                        </p:attrNameLst>
                                      </p:cBhvr>
                                      <p:to>
                                        <p:strVal val="visible"/>
                                      </p:to>
                                    </p:set>
                                    <p:animEffect transition="in" filter="wipe(left)">
                                      <p:cBhvr>
                                        <p:cTn id="12" dur="500"/>
                                        <p:tgtEl>
                                          <p:spTgt spid="6000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0067"/>
                                        </p:tgtEl>
                                        <p:attrNameLst>
                                          <p:attrName>style.visibility</p:attrName>
                                        </p:attrNameLst>
                                      </p:cBhvr>
                                      <p:to>
                                        <p:strVal val="visible"/>
                                      </p:to>
                                    </p:set>
                                    <p:animEffect transition="in" filter="wipe(left)">
                                      <p:cBhvr>
                                        <p:cTn id="17" dur="500"/>
                                        <p:tgtEl>
                                          <p:spTgt spid="6000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00071"/>
                                        </p:tgtEl>
                                        <p:attrNameLst>
                                          <p:attrName>style.visibility</p:attrName>
                                        </p:attrNameLst>
                                      </p:cBhvr>
                                      <p:to>
                                        <p:strVal val="visible"/>
                                      </p:to>
                                    </p:set>
                                    <p:animEffect transition="in" filter="wipe(left)">
                                      <p:cBhvr>
                                        <p:cTn id="22" dur="500"/>
                                        <p:tgtEl>
                                          <p:spTgt spid="6000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00073"/>
                                        </p:tgtEl>
                                        <p:attrNameLst>
                                          <p:attrName>style.visibility</p:attrName>
                                        </p:attrNameLst>
                                      </p:cBhvr>
                                      <p:to>
                                        <p:strVal val="visible"/>
                                      </p:to>
                                    </p:set>
                                    <p:animEffect transition="in" filter="wipe(left)">
                                      <p:cBhvr>
                                        <p:cTn id="27" dur="500"/>
                                        <p:tgtEl>
                                          <p:spTgt spid="60007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00066"/>
                                        </p:tgtEl>
                                        <p:attrNameLst>
                                          <p:attrName>style.visibility</p:attrName>
                                        </p:attrNameLst>
                                      </p:cBhvr>
                                      <p:to>
                                        <p:strVal val="visible"/>
                                      </p:to>
                                    </p:set>
                                    <p:animEffect transition="in" filter="wipe(left)">
                                      <p:cBhvr>
                                        <p:cTn id="32" dur="500"/>
                                        <p:tgtEl>
                                          <p:spTgt spid="6000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00074"/>
                                        </p:tgtEl>
                                        <p:attrNameLst>
                                          <p:attrName>style.visibility</p:attrName>
                                        </p:attrNameLst>
                                      </p:cBhvr>
                                      <p:to>
                                        <p:strVal val="visible"/>
                                      </p:to>
                                    </p:set>
                                    <p:animEffect transition="in" filter="wipe(left)">
                                      <p:cBhvr>
                                        <p:cTn id="37" dur="500"/>
                                        <p:tgtEl>
                                          <p:spTgt spid="600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6" grpId="0" animBg="1" autoUpdateAnimBg="0"/>
      <p:bldP spid="600067" grpId="0" animBg="1"/>
      <p:bldP spid="600068" grpId="0" autoUpdateAnimBg="0"/>
      <p:bldP spid="600071" grpId="0" autoUpdateAnimBg="0"/>
      <p:bldP spid="60007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6258" name="Object 2"/>
          <p:cNvGraphicFramePr>
            <a:graphicFrameLocks noChangeAspect="1"/>
          </p:cNvGraphicFramePr>
          <p:nvPr/>
        </p:nvGraphicFramePr>
        <p:xfrm>
          <a:off x="304800" y="533400"/>
          <a:ext cx="8229600" cy="5810250"/>
        </p:xfrm>
        <a:graphic>
          <a:graphicData uri="http://schemas.openxmlformats.org/presentationml/2006/ole">
            <p:oleObj spid="_x0000_s736258" name="Diapositiva" r:id="rId3" imgW="4572000" imgH="3429000" progId="PowerPoint.Slide.8">
              <p:embed/>
            </p:oleObj>
          </a:graphicData>
        </a:graphic>
      </p:graphicFrame>
      <p:sp>
        <p:nvSpPr>
          <p:cNvPr id="736259" name="Rectangle 3"/>
          <p:cNvSpPr>
            <a:spLocks noChangeArrowheads="1"/>
          </p:cNvSpPr>
          <p:nvPr/>
        </p:nvSpPr>
        <p:spPr bwMode="auto">
          <a:xfrm>
            <a:off x="2362200" y="685800"/>
            <a:ext cx="4191000" cy="5715000"/>
          </a:xfrm>
          <a:prstGeom prst="rect">
            <a:avLst/>
          </a:prstGeom>
          <a:solidFill>
            <a:srgbClr val="339966"/>
          </a:solidFill>
          <a:ln w="9525">
            <a:solidFill>
              <a:schemeClr val="tx1"/>
            </a:solidFill>
            <a:miter lim="800000"/>
            <a:headEnd/>
            <a:tailEnd/>
          </a:ln>
          <a:effectLst/>
        </p:spPr>
        <p:txBody>
          <a:bodyPr wrap="none" anchor="ctr"/>
          <a:lstStyle/>
          <a:p>
            <a:endParaRPr lang="es-ES"/>
          </a:p>
        </p:txBody>
      </p:sp>
      <p:pic>
        <p:nvPicPr>
          <p:cNvPr id="736260" name="Picture 4"/>
          <p:cNvPicPr>
            <a:picLocks noChangeAspect="1" noChangeArrowheads="1"/>
          </p:cNvPicPr>
          <p:nvPr/>
        </p:nvPicPr>
        <p:blipFill>
          <a:blip r:embed="rId4" cstate="screen"/>
          <a:srcRect/>
          <a:stretch>
            <a:fillRect/>
          </a:stretch>
        </p:blipFill>
        <p:spPr bwMode="auto">
          <a:xfrm>
            <a:off x="2667000" y="838200"/>
            <a:ext cx="3654425" cy="5334000"/>
          </a:xfrm>
          <a:prstGeom prst="rect">
            <a:avLst/>
          </a:prstGeom>
          <a:noFill/>
          <a:ln w="9525">
            <a:noFill/>
            <a:miter lim="800000"/>
            <a:headEnd/>
            <a:tailEnd/>
          </a:ln>
          <a:effectLst/>
        </p:spPr>
      </p:pic>
      <p:sp>
        <p:nvSpPr>
          <p:cNvPr id="736261" name="Rectangle 5"/>
          <p:cNvSpPr>
            <a:spLocks noChangeArrowheads="1"/>
          </p:cNvSpPr>
          <p:nvPr/>
        </p:nvSpPr>
        <p:spPr bwMode="auto">
          <a:xfrm>
            <a:off x="838200" y="152400"/>
            <a:ext cx="7086600" cy="641350"/>
          </a:xfrm>
          <a:prstGeom prst="rect">
            <a:avLst/>
          </a:prstGeom>
          <a:noFill/>
          <a:ln w="9525">
            <a:noFill/>
            <a:miter lim="800000"/>
            <a:headEnd/>
            <a:tailEnd/>
          </a:ln>
          <a:effectLst/>
        </p:spPr>
        <p:txBody>
          <a:bodyPr>
            <a:spAutoFit/>
          </a:bodyPr>
          <a:lstStyle/>
          <a:p>
            <a:pPr algn="ctr"/>
            <a:r>
              <a:rPr lang="es-ES" sz="3600" b="1"/>
              <a:t>ELABORACIÓN…RESUMEN…</a:t>
            </a:r>
          </a:p>
        </p:txBody>
      </p:sp>
      <p:sp>
        <p:nvSpPr>
          <p:cNvPr id="736262" name="Text Box 6"/>
          <p:cNvSpPr txBox="1">
            <a:spLocks noChangeArrowheads="1"/>
          </p:cNvSpPr>
          <p:nvPr/>
        </p:nvSpPr>
        <p:spPr bwMode="auto">
          <a:xfrm>
            <a:off x="1752600" y="6400800"/>
            <a:ext cx="5334000" cy="274638"/>
          </a:xfrm>
          <a:prstGeom prst="rect">
            <a:avLst/>
          </a:prstGeom>
          <a:noFill/>
          <a:ln w="9525">
            <a:noFill/>
            <a:miter lim="800000"/>
            <a:headEnd/>
            <a:tailEnd/>
          </a:ln>
          <a:effectLst/>
        </p:spPr>
        <p:txBody>
          <a:bodyPr>
            <a:spAutoFit/>
          </a:bodyPr>
          <a:lstStyle/>
          <a:p>
            <a:pPr algn="ctr">
              <a:spcBef>
                <a:spcPct val="50000"/>
              </a:spcBef>
            </a:pPr>
            <a:r>
              <a:rPr lang="es-ES" sz="1200" b="1"/>
              <a:t>  ALUMNA DE 4ºESO. ASIGNATURA: FÍSICA Y QUÍMICA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6261"/>
                                        </p:tgtEl>
                                        <p:attrNameLst>
                                          <p:attrName>style.visibility</p:attrName>
                                        </p:attrNameLst>
                                      </p:cBhvr>
                                      <p:to>
                                        <p:strVal val="visible"/>
                                      </p:to>
                                    </p:set>
                                    <p:animEffect transition="in" filter="wipe(left)">
                                      <p:cBhvr>
                                        <p:cTn id="7" dur="500"/>
                                        <p:tgtEl>
                                          <p:spTgt spid="7362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36260"/>
                                        </p:tgtEl>
                                        <p:attrNameLst>
                                          <p:attrName>style.visibility</p:attrName>
                                        </p:attrNameLst>
                                      </p:cBhvr>
                                      <p:to>
                                        <p:strVal val="visible"/>
                                      </p:to>
                                    </p:set>
                                    <p:animEffect transition="in" filter="wipe(left)">
                                      <p:cBhvr>
                                        <p:cTn id="12" dur="500"/>
                                        <p:tgtEl>
                                          <p:spTgt spid="7362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36259"/>
                                        </p:tgtEl>
                                        <p:attrNameLst>
                                          <p:attrName>style.visibility</p:attrName>
                                        </p:attrNameLst>
                                      </p:cBhvr>
                                      <p:to>
                                        <p:strVal val="visible"/>
                                      </p:to>
                                    </p:set>
                                    <p:animEffect transition="in" filter="wipe(left)">
                                      <p:cBhvr>
                                        <p:cTn id="17" dur="500"/>
                                        <p:tgtEl>
                                          <p:spTgt spid="73625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73625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36262"/>
                                        </p:tgtEl>
                                        <p:attrNameLst>
                                          <p:attrName>style.visibility</p:attrName>
                                        </p:attrNameLst>
                                      </p:cBhvr>
                                      <p:to>
                                        <p:strVal val="visible"/>
                                      </p:to>
                                    </p:set>
                                    <p:animEffect transition="in" filter="wipe(left)">
                                      <p:cBhvr>
                                        <p:cTn id="26" dur="500"/>
                                        <p:tgtEl>
                                          <p:spTgt spid="73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259" grpId="0" animBg="1"/>
      <p:bldP spid="736261" grpId="0" autoUpdateAnimBg="0"/>
      <p:bldP spid="73626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ChangeArrowheads="1"/>
          </p:cNvSpPr>
          <p:nvPr/>
        </p:nvSpPr>
        <p:spPr bwMode="auto">
          <a:xfrm>
            <a:off x="1331913" y="404813"/>
            <a:ext cx="6840537" cy="701675"/>
          </a:xfrm>
          <a:prstGeom prst="rect">
            <a:avLst/>
          </a:prstGeom>
          <a:solidFill>
            <a:srgbClr val="FFFFFF"/>
          </a:solidFill>
          <a:ln w="9525">
            <a:noFill/>
            <a:miter lim="800000"/>
            <a:headEnd/>
            <a:tailEnd/>
          </a:ln>
          <a:effectLst/>
        </p:spPr>
        <p:txBody>
          <a:bodyPr>
            <a:spAutoFit/>
          </a:bodyPr>
          <a:lstStyle/>
          <a:p>
            <a:pPr algn="ctr"/>
            <a:r>
              <a:rPr lang="es-ES" sz="4000" b="1">
                <a:solidFill>
                  <a:srgbClr val="000000"/>
                </a:solidFill>
              </a:rPr>
              <a:t>3.4. MEMORIZACIÓN…</a:t>
            </a:r>
          </a:p>
        </p:txBody>
      </p:sp>
      <p:sp>
        <p:nvSpPr>
          <p:cNvPr id="258052" name="Text Box 4"/>
          <p:cNvSpPr txBox="1">
            <a:spLocks noChangeArrowheads="1"/>
          </p:cNvSpPr>
          <p:nvPr/>
        </p:nvSpPr>
        <p:spPr bwMode="auto">
          <a:xfrm>
            <a:off x="2916238" y="1700213"/>
            <a:ext cx="6048375" cy="650875"/>
          </a:xfrm>
          <a:prstGeom prst="rect">
            <a:avLst/>
          </a:prstGeom>
          <a:noFill/>
          <a:ln w="9525">
            <a:solidFill>
              <a:schemeClr val="tx1"/>
            </a:solidFill>
            <a:miter lim="800000"/>
            <a:headEnd/>
            <a:tailEnd/>
          </a:ln>
          <a:effectLst/>
        </p:spPr>
        <p:txBody>
          <a:bodyPr>
            <a:spAutoFit/>
          </a:bodyPr>
          <a:lstStyle/>
          <a:p>
            <a:pPr algn="ctr"/>
            <a:r>
              <a:rPr lang="es-ES" sz="1800" b="1"/>
              <a:t>RELACIONAR UNOS CONTENIDOS </a:t>
            </a:r>
          </a:p>
          <a:p>
            <a:pPr algn="ctr"/>
            <a:r>
              <a:rPr lang="es-ES" sz="1800" b="1"/>
              <a:t>CON OTROS.</a:t>
            </a:r>
          </a:p>
        </p:txBody>
      </p:sp>
      <p:sp>
        <p:nvSpPr>
          <p:cNvPr id="258053" name="Text Box 5"/>
          <p:cNvSpPr txBox="1">
            <a:spLocks noChangeArrowheads="1"/>
          </p:cNvSpPr>
          <p:nvPr/>
        </p:nvSpPr>
        <p:spPr bwMode="auto">
          <a:xfrm>
            <a:off x="2916238" y="3429000"/>
            <a:ext cx="6048375" cy="650875"/>
          </a:xfrm>
          <a:prstGeom prst="rect">
            <a:avLst/>
          </a:prstGeom>
          <a:noFill/>
          <a:ln w="9525">
            <a:solidFill>
              <a:schemeClr val="tx1"/>
            </a:solidFill>
            <a:miter lim="800000"/>
            <a:headEnd/>
            <a:tailEnd/>
          </a:ln>
          <a:effectLst/>
        </p:spPr>
        <p:txBody>
          <a:bodyPr>
            <a:spAutoFit/>
          </a:bodyPr>
          <a:lstStyle/>
          <a:p>
            <a:pPr algn="ctr"/>
            <a:r>
              <a:rPr lang="es-ES" sz="1800" b="1"/>
              <a:t>REPETIR MENTALMENTE VARIAS VECES</a:t>
            </a:r>
          </a:p>
          <a:p>
            <a:pPr algn="ctr"/>
            <a:r>
              <a:rPr lang="es-ES" sz="1800" b="1"/>
              <a:t>CON LAS PROPIAS PALABRAS</a:t>
            </a:r>
            <a:endParaRPr lang="es-ES" sz="2400" b="1"/>
          </a:p>
        </p:txBody>
      </p:sp>
      <p:sp>
        <p:nvSpPr>
          <p:cNvPr id="258054" name="Text Box 6"/>
          <p:cNvSpPr txBox="1">
            <a:spLocks noChangeArrowheads="1"/>
          </p:cNvSpPr>
          <p:nvPr/>
        </p:nvSpPr>
        <p:spPr bwMode="auto">
          <a:xfrm>
            <a:off x="2916238" y="5013325"/>
            <a:ext cx="3240087" cy="1200150"/>
          </a:xfrm>
          <a:prstGeom prst="rect">
            <a:avLst/>
          </a:prstGeom>
          <a:noFill/>
          <a:ln w="9525">
            <a:solidFill>
              <a:schemeClr val="tx1"/>
            </a:solidFill>
            <a:miter lim="800000"/>
            <a:headEnd/>
            <a:tailEnd/>
          </a:ln>
          <a:effectLst/>
        </p:spPr>
        <p:txBody>
          <a:bodyPr>
            <a:spAutoFit/>
          </a:bodyPr>
          <a:lstStyle/>
          <a:p>
            <a:pPr algn="ctr"/>
            <a:r>
              <a:rPr lang="es-ES" sz="1800" b="1"/>
              <a:t>PARA DETERMINADOS CONCEPTOS: REGLAS MNEMOTÉCNICAS.</a:t>
            </a:r>
          </a:p>
          <a:p>
            <a:pPr algn="ctr"/>
            <a:r>
              <a:rPr lang="es-ES" sz="1800" b="1"/>
              <a:t> </a:t>
            </a:r>
            <a:r>
              <a:rPr lang="es-ES" sz="1600" b="1"/>
              <a:t>EJ: ACRÓSTICO</a:t>
            </a:r>
          </a:p>
        </p:txBody>
      </p:sp>
      <p:pic>
        <p:nvPicPr>
          <p:cNvPr id="258056" name="Picture 8"/>
          <p:cNvPicPr>
            <a:picLocks noChangeAspect="1" noChangeArrowheads="1"/>
          </p:cNvPicPr>
          <p:nvPr/>
        </p:nvPicPr>
        <p:blipFill>
          <a:blip r:embed="rId2" cstate="screen"/>
          <a:srcRect/>
          <a:stretch>
            <a:fillRect/>
          </a:stretch>
        </p:blipFill>
        <p:spPr bwMode="auto">
          <a:xfrm>
            <a:off x="6477000" y="4876800"/>
            <a:ext cx="2303463" cy="1611313"/>
          </a:xfrm>
          <a:prstGeom prst="rect">
            <a:avLst/>
          </a:prstGeom>
          <a:noFill/>
          <a:ln w="9525">
            <a:noFill/>
            <a:miter lim="800000"/>
            <a:headEnd/>
            <a:tailEnd/>
          </a:ln>
          <a:effectLst/>
        </p:spPr>
      </p:pic>
      <p:sp>
        <p:nvSpPr>
          <p:cNvPr id="258055" name="Text Box 7"/>
          <p:cNvSpPr txBox="1">
            <a:spLocks noChangeArrowheads="1"/>
          </p:cNvSpPr>
          <p:nvPr/>
        </p:nvSpPr>
        <p:spPr bwMode="auto">
          <a:xfrm>
            <a:off x="2916238" y="2565400"/>
            <a:ext cx="6048375" cy="650875"/>
          </a:xfrm>
          <a:prstGeom prst="rect">
            <a:avLst/>
          </a:prstGeom>
          <a:noFill/>
          <a:ln w="9525">
            <a:solidFill>
              <a:schemeClr val="tx1"/>
            </a:solidFill>
            <a:miter lim="800000"/>
            <a:headEnd/>
            <a:tailEnd/>
          </a:ln>
          <a:effectLst/>
        </p:spPr>
        <p:txBody>
          <a:bodyPr>
            <a:spAutoFit/>
          </a:bodyPr>
          <a:lstStyle/>
          <a:p>
            <a:pPr algn="ctr"/>
            <a:r>
              <a:rPr lang="es-ES" sz="1800" b="1"/>
              <a:t>UTILIZAR LOS ESQUEMAS Y RESÚMENES ELABORADOS</a:t>
            </a:r>
          </a:p>
        </p:txBody>
      </p:sp>
      <p:sp>
        <p:nvSpPr>
          <p:cNvPr id="258057" name="Text Box 9"/>
          <p:cNvSpPr txBox="1">
            <a:spLocks noChangeArrowheads="1"/>
          </p:cNvSpPr>
          <p:nvPr/>
        </p:nvSpPr>
        <p:spPr bwMode="auto">
          <a:xfrm>
            <a:off x="2916238" y="4292600"/>
            <a:ext cx="6048375" cy="376238"/>
          </a:xfrm>
          <a:prstGeom prst="rect">
            <a:avLst/>
          </a:prstGeom>
          <a:noFill/>
          <a:ln w="9525">
            <a:solidFill>
              <a:schemeClr val="tx1"/>
            </a:solidFill>
            <a:miter lim="800000"/>
            <a:headEnd/>
            <a:tailEnd/>
          </a:ln>
          <a:effectLst/>
        </p:spPr>
        <p:txBody>
          <a:bodyPr>
            <a:spAutoFit/>
          </a:bodyPr>
          <a:lstStyle/>
          <a:p>
            <a:pPr algn="ctr"/>
            <a:r>
              <a:rPr lang="es-ES" sz="1800" b="1"/>
              <a:t>BUSCAR EJEMPLOS</a:t>
            </a:r>
            <a:endParaRPr lang="es-ES" sz="2400" b="1"/>
          </a:p>
        </p:txBody>
      </p:sp>
      <p:sp>
        <p:nvSpPr>
          <p:cNvPr id="258059" name="Line 11"/>
          <p:cNvSpPr>
            <a:spLocks noChangeShapeType="1"/>
          </p:cNvSpPr>
          <p:nvPr/>
        </p:nvSpPr>
        <p:spPr bwMode="auto">
          <a:xfrm>
            <a:off x="1979613" y="1052513"/>
            <a:ext cx="0" cy="4608512"/>
          </a:xfrm>
          <a:prstGeom prst="line">
            <a:avLst/>
          </a:prstGeom>
          <a:noFill/>
          <a:ln w="9525">
            <a:solidFill>
              <a:schemeClr val="tx1"/>
            </a:solidFill>
            <a:miter lim="800000"/>
            <a:headEnd/>
            <a:tailEnd/>
          </a:ln>
          <a:effectLst/>
        </p:spPr>
        <p:txBody>
          <a:bodyPr wrap="none"/>
          <a:lstStyle/>
          <a:p>
            <a:endParaRPr lang="es-ES"/>
          </a:p>
        </p:txBody>
      </p:sp>
      <p:sp>
        <p:nvSpPr>
          <p:cNvPr id="258060" name="Line 12"/>
          <p:cNvSpPr>
            <a:spLocks noChangeShapeType="1"/>
          </p:cNvSpPr>
          <p:nvPr/>
        </p:nvSpPr>
        <p:spPr bwMode="auto">
          <a:xfrm>
            <a:off x="1979613" y="3789363"/>
            <a:ext cx="936625"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258061" name="Line 13"/>
          <p:cNvSpPr>
            <a:spLocks noChangeShapeType="1"/>
          </p:cNvSpPr>
          <p:nvPr/>
        </p:nvSpPr>
        <p:spPr bwMode="auto">
          <a:xfrm>
            <a:off x="1979613" y="5661025"/>
            <a:ext cx="936625"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258062" name="Line 14"/>
          <p:cNvSpPr>
            <a:spLocks noChangeShapeType="1"/>
          </p:cNvSpPr>
          <p:nvPr/>
        </p:nvSpPr>
        <p:spPr bwMode="auto">
          <a:xfrm>
            <a:off x="1979613" y="4437063"/>
            <a:ext cx="936625"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258063" name="Line 15"/>
          <p:cNvSpPr>
            <a:spLocks noChangeShapeType="1"/>
          </p:cNvSpPr>
          <p:nvPr/>
        </p:nvSpPr>
        <p:spPr bwMode="auto">
          <a:xfrm>
            <a:off x="1979613" y="2060575"/>
            <a:ext cx="936625" cy="0"/>
          </a:xfrm>
          <a:prstGeom prst="line">
            <a:avLst/>
          </a:prstGeom>
          <a:noFill/>
          <a:ln w="9525">
            <a:solidFill>
              <a:schemeClr val="tx1"/>
            </a:solidFill>
            <a:miter lim="800000"/>
            <a:headEnd/>
            <a:tailEnd type="triangle" w="med" len="med"/>
          </a:ln>
          <a:effectLst/>
        </p:spPr>
        <p:txBody>
          <a:bodyPr wrap="none"/>
          <a:lstStyle/>
          <a:p>
            <a:endParaRPr lang="es-ES"/>
          </a:p>
        </p:txBody>
      </p:sp>
      <p:sp>
        <p:nvSpPr>
          <p:cNvPr id="258064" name="Line 16"/>
          <p:cNvSpPr>
            <a:spLocks noChangeShapeType="1"/>
          </p:cNvSpPr>
          <p:nvPr/>
        </p:nvSpPr>
        <p:spPr bwMode="auto">
          <a:xfrm>
            <a:off x="1979613" y="2852738"/>
            <a:ext cx="936625" cy="0"/>
          </a:xfrm>
          <a:prstGeom prst="line">
            <a:avLst/>
          </a:prstGeom>
          <a:noFill/>
          <a:ln w="9525">
            <a:solidFill>
              <a:schemeClr val="tx1"/>
            </a:solidFill>
            <a:miter lim="800000"/>
            <a:headEnd/>
            <a:tailEnd type="triangle" w="med" len="med"/>
          </a:ln>
          <a:effectLst/>
        </p:spPr>
        <p:txBody>
          <a:bodyPr wrap="none"/>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8050"/>
                                        </p:tgtEl>
                                        <p:attrNameLst>
                                          <p:attrName>style.visibility</p:attrName>
                                        </p:attrNameLst>
                                      </p:cBhvr>
                                      <p:to>
                                        <p:strVal val="visible"/>
                                      </p:to>
                                    </p:set>
                                    <p:anim calcmode="lin" valueType="num">
                                      <p:cBhvr additive="base">
                                        <p:cTn id="7" dur="500" fill="hold"/>
                                        <p:tgtEl>
                                          <p:spTgt spid="258050"/>
                                        </p:tgtEl>
                                        <p:attrNameLst>
                                          <p:attrName>ppt_x</p:attrName>
                                        </p:attrNameLst>
                                      </p:cBhvr>
                                      <p:tavLst>
                                        <p:tav tm="0">
                                          <p:val>
                                            <p:strVal val="0-#ppt_w/2"/>
                                          </p:val>
                                        </p:tav>
                                        <p:tav tm="100000">
                                          <p:val>
                                            <p:strVal val="#ppt_x"/>
                                          </p:val>
                                        </p:tav>
                                      </p:tavLst>
                                    </p:anim>
                                    <p:anim calcmode="lin" valueType="num">
                                      <p:cBhvr additive="base">
                                        <p:cTn id="8" dur="500" fill="hold"/>
                                        <p:tgtEl>
                                          <p:spTgt spid="258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8059"/>
                                        </p:tgtEl>
                                        <p:attrNameLst>
                                          <p:attrName>style.visibility</p:attrName>
                                        </p:attrNameLst>
                                      </p:cBhvr>
                                      <p:to>
                                        <p:strVal val="visible"/>
                                      </p:to>
                                    </p:set>
                                    <p:anim calcmode="lin" valueType="num">
                                      <p:cBhvr additive="base">
                                        <p:cTn id="13" dur="500" fill="hold"/>
                                        <p:tgtEl>
                                          <p:spTgt spid="258059"/>
                                        </p:tgtEl>
                                        <p:attrNameLst>
                                          <p:attrName>ppt_x</p:attrName>
                                        </p:attrNameLst>
                                      </p:cBhvr>
                                      <p:tavLst>
                                        <p:tav tm="0">
                                          <p:val>
                                            <p:strVal val="#ppt_x"/>
                                          </p:val>
                                        </p:tav>
                                        <p:tav tm="100000">
                                          <p:val>
                                            <p:strVal val="#ppt_x"/>
                                          </p:val>
                                        </p:tav>
                                      </p:tavLst>
                                    </p:anim>
                                    <p:anim calcmode="lin" valueType="num">
                                      <p:cBhvr additive="base">
                                        <p:cTn id="14" dur="500" fill="hold"/>
                                        <p:tgtEl>
                                          <p:spTgt spid="25805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8063"/>
                                        </p:tgtEl>
                                        <p:attrNameLst>
                                          <p:attrName>style.visibility</p:attrName>
                                        </p:attrNameLst>
                                      </p:cBhvr>
                                      <p:to>
                                        <p:strVal val="visible"/>
                                      </p:to>
                                    </p:set>
                                    <p:anim calcmode="lin" valueType="num">
                                      <p:cBhvr additive="base">
                                        <p:cTn id="19" dur="500" fill="hold"/>
                                        <p:tgtEl>
                                          <p:spTgt spid="258063"/>
                                        </p:tgtEl>
                                        <p:attrNameLst>
                                          <p:attrName>ppt_x</p:attrName>
                                        </p:attrNameLst>
                                      </p:cBhvr>
                                      <p:tavLst>
                                        <p:tav tm="0">
                                          <p:val>
                                            <p:strVal val="0-#ppt_w/2"/>
                                          </p:val>
                                        </p:tav>
                                        <p:tav tm="100000">
                                          <p:val>
                                            <p:strVal val="#ppt_x"/>
                                          </p:val>
                                        </p:tav>
                                      </p:tavLst>
                                    </p:anim>
                                    <p:anim calcmode="lin" valueType="num">
                                      <p:cBhvr additive="base">
                                        <p:cTn id="20" dur="500" fill="hold"/>
                                        <p:tgtEl>
                                          <p:spTgt spid="25806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8052"/>
                                        </p:tgtEl>
                                        <p:attrNameLst>
                                          <p:attrName>style.visibility</p:attrName>
                                        </p:attrNameLst>
                                      </p:cBhvr>
                                      <p:to>
                                        <p:strVal val="visible"/>
                                      </p:to>
                                    </p:set>
                                    <p:animEffect transition="in" filter="wipe(left)">
                                      <p:cBhvr>
                                        <p:cTn id="25" dur="500"/>
                                        <p:tgtEl>
                                          <p:spTgt spid="25805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58064"/>
                                        </p:tgtEl>
                                        <p:attrNameLst>
                                          <p:attrName>style.visibility</p:attrName>
                                        </p:attrNameLst>
                                      </p:cBhvr>
                                      <p:to>
                                        <p:strVal val="visible"/>
                                      </p:to>
                                    </p:set>
                                    <p:anim calcmode="lin" valueType="num">
                                      <p:cBhvr additive="base">
                                        <p:cTn id="30" dur="500" fill="hold"/>
                                        <p:tgtEl>
                                          <p:spTgt spid="258064"/>
                                        </p:tgtEl>
                                        <p:attrNameLst>
                                          <p:attrName>ppt_x</p:attrName>
                                        </p:attrNameLst>
                                      </p:cBhvr>
                                      <p:tavLst>
                                        <p:tav tm="0">
                                          <p:val>
                                            <p:strVal val="0-#ppt_w/2"/>
                                          </p:val>
                                        </p:tav>
                                        <p:tav tm="100000">
                                          <p:val>
                                            <p:strVal val="#ppt_x"/>
                                          </p:val>
                                        </p:tav>
                                      </p:tavLst>
                                    </p:anim>
                                    <p:anim calcmode="lin" valueType="num">
                                      <p:cBhvr additive="base">
                                        <p:cTn id="31" dur="500" fill="hold"/>
                                        <p:tgtEl>
                                          <p:spTgt spid="25806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8055"/>
                                        </p:tgtEl>
                                        <p:attrNameLst>
                                          <p:attrName>style.visibility</p:attrName>
                                        </p:attrNameLst>
                                      </p:cBhvr>
                                      <p:to>
                                        <p:strVal val="visible"/>
                                      </p:to>
                                    </p:set>
                                    <p:animEffect transition="in" filter="wipe(left)">
                                      <p:cBhvr>
                                        <p:cTn id="36" dur="500"/>
                                        <p:tgtEl>
                                          <p:spTgt spid="25805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58060"/>
                                        </p:tgtEl>
                                        <p:attrNameLst>
                                          <p:attrName>style.visibility</p:attrName>
                                        </p:attrNameLst>
                                      </p:cBhvr>
                                      <p:to>
                                        <p:strVal val="visible"/>
                                      </p:to>
                                    </p:set>
                                    <p:anim calcmode="lin" valueType="num">
                                      <p:cBhvr additive="base">
                                        <p:cTn id="41" dur="500" fill="hold"/>
                                        <p:tgtEl>
                                          <p:spTgt spid="258060"/>
                                        </p:tgtEl>
                                        <p:attrNameLst>
                                          <p:attrName>ppt_x</p:attrName>
                                        </p:attrNameLst>
                                      </p:cBhvr>
                                      <p:tavLst>
                                        <p:tav tm="0">
                                          <p:val>
                                            <p:strVal val="0-#ppt_w/2"/>
                                          </p:val>
                                        </p:tav>
                                        <p:tav tm="100000">
                                          <p:val>
                                            <p:strVal val="#ppt_x"/>
                                          </p:val>
                                        </p:tav>
                                      </p:tavLst>
                                    </p:anim>
                                    <p:anim calcmode="lin" valueType="num">
                                      <p:cBhvr additive="base">
                                        <p:cTn id="42" dur="500" fill="hold"/>
                                        <p:tgtEl>
                                          <p:spTgt spid="25806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58053"/>
                                        </p:tgtEl>
                                        <p:attrNameLst>
                                          <p:attrName>style.visibility</p:attrName>
                                        </p:attrNameLst>
                                      </p:cBhvr>
                                      <p:to>
                                        <p:strVal val="visible"/>
                                      </p:to>
                                    </p:set>
                                    <p:animEffect transition="in" filter="wipe(left)">
                                      <p:cBhvr>
                                        <p:cTn id="47" dur="500"/>
                                        <p:tgtEl>
                                          <p:spTgt spid="25805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58062"/>
                                        </p:tgtEl>
                                        <p:attrNameLst>
                                          <p:attrName>style.visibility</p:attrName>
                                        </p:attrNameLst>
                                      </p:cBhvr>
                                      <p:to>
                                        <p:strVal val="visible"/>
                                      </p:to>
                                    </p:set>
                                    <p:anim calcmode="lin" valueType="num">
                                      <p:cBhvr additive="base">
                                        <p:cTn id="52" dur="500" fill="hold"/>
                                        <p:tgtEl>
                                          <p:spTgt spid="258062"/>
                                        </p:tgtEl>
                                        <p:attrNameLst>
                                          <p:attrName>ppt_x</p:attrName>
                                        </p:attrNameLst>
                                      </p:cBhvr>
                                      <p:tavLst>
                                        <p:tav tm="0">
                                          <p:val>
                                            <p:strVal val="0-#ppt_w/2"/>
                                          </p:val>
                                        </p:tav>
                                        <p:tav tm="100000">
                                          <p:val>
                                            <p:strVal val="#ppt_x"/>
                                          </p:val>
                                        </p:tav>
                                      </p:tavLst>
                                    </p:anim>
                                    <p:anim calcmode="lin" valueType="num">
                                      <p:cBhvr additive="base">
                                        <p:cTn id="53" dur="500" fill="hold"/>
                                        <p:tgtEl>
                                          <p:spTgt spid="25806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58057"/>
                                        </p:tgtEl>
                                        <p:attrNameLst>
                                          <p:attrName>style.visibility</p:attrName>
                                        </p:attrNameLst>
                                      </p:cBhvr>
                                      <p:to>
                                        <p:strVal val="visible"/>
                                      </p:to>
                                    </p:set>
                                    <p:animEffect transition="in" filter="wipe(left)">
                                      <p:cBhvr>
                                        <p:cTn id="58" dur="500"/>
                                        <p:tgtEl>
                                          <p:spTgt spid="258057"/>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258061"/>
                                        </p:tgtEl>
                                        <p:attrNameLst>
                                          <p:attrName>style.visibility</p:attrName>
                                        </p:attrNameLst>
                                      </p:cBhvr>
                                      <p:to>
                                        <p:strVal val="visible"/>
                                      </p:to>
                                    </p:set>
                                    <p:anim calcmode="lin" valueType="num">
                                      <p:cBhvr additive="base">
                                        <p:cTn id="63" dur="500" fill="hold"/>
                                        <p:tgtEl>
                                          <p:spTgt spid="258061"/>
                                        </p:tgtEl>
                                        <p:attrNameLst>
                                          <p:attrName>ppt_x</p:attrName>
                                        </p:attrNameLst>
                                      </p:cBhvr>
                                      <p:tavLst>
                                        <p:tav tm="0">
                                          <p:val>
                                            <p:strVal val="0-#ppt_w/2"/>
                                          </p:val>
                                        </p:tav>
                                        <p:tav tm="100000">
                                          <p:val>
                                            <p:strVal val="#ppt_x"/>
                                          </p:val>
                                        </p:tav>
                                      </p:tavLst>
                                    </p:anim>
                                    <p:anim calcmode="lin" valueType="num">
                                      <p:cBhvr additive="base">
                                        <p:cTn id="64" dur="500" fill="hold"/>
                                        <p:tgtEl>
                                          <p:spTgt spid="25806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8054"/>
                                        </p:tgtEl>
                                        <p:attrNameLst>
                                          <p:attrName>style.visibility</p:attrName>
                                        </p:attrNameLst>
                                      </p:cBhvr>
                                      <p:to>
                                        <p:strVal val="visible"/>
                                      </p:to>
                                    </p:set>
                                    <p:animEffect transition="in" filter="wipe(left)">
                                      <p:cBhvr>
                                        <p:cTn id="69" dur="500"/>
                                        <p:tgtEl>
                                          <p:spTgt spid="25805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58056"/>
                                        </p:tgtEl>
                                        <p:attrNameLst>
                                          <p:attrName>style.visibility</p:attrName>
                                        </p:attrNameLst>
                                      </p:cBhvr>
                                      <p:to>
                                        <p:strVal val="visible"/>
                                      </p:to>
                                    </p:set>
                                    <p:animEffect transition="in" filter="wipe(left)">
                                      <p:cBhvr>
                                        <p:cTn id="74" dur="500"/>
                                        <p:tgtEl>
                                          <p:spTgt spid="258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animBg="1" autoUpdateAnimBg="0"/>
      <p:bldP spid="258052" grpId="0" animBg="1" autoUpdateAnimBg="0"/>
      <p:bldP spid="258053" grpId="0" animBg="1" autoUpdateAnimBg="0"/>
      <p:bldP spid="258054" grpId="0" animBg="1" autoUpdateAnimBg="0"/>
      <p:bldP spid="258055" grpId="0" animBg="1" autoUpdateAnimBg="0"/>
      <p:bldP spid="258057" grpId="0" animBg="1" autoUpdateAnimBg="0"/>
      <p:bldP spid="258059" grpId="0" animBg="1"/>
      <p:bldP spid="258060" grpId="0" animBg="1"/>
      <p:bldP spid="258061" grpId="0" animBg="1"/>
      <p:bldP spid="258062" grpId="0" animBg="1"/>
      <p:bldP spid="258063" grpId="0" animBg="1"/>
      <p:bldP spid="25806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1331913" y="620713"/>
            <a:ext cx="7343775" cy="701675"/>
          </a:xfrm>
          <a:prstGeom prst="rect">
            <a:avLst/>
          </a:prstGeom>
          <a:noFill/>
          <a:ln w="9525">
            <a:noFill/>
            <a:miter lim="800000"/>
            <a:headEnd/>
            <a:tailEnd/>
          </a:ln>
          <a:effectLst/>
        </p:spPr>
        <p:txBody>
          <a:bodyPr>
            <a:spAutoFit/>
          </a:bodyPr>
          <a:lstStyle/>
          <a:p>
            <a:pPr algn="ctr"/>
            <a:r>
              <a:rPr lang="es-ES" sz="4000" b="1">
                <a:solidFill>
                  <a:srgbClr val="000000"/>
                </a:solidFill>
              </a:rPr>
              <a:t>3.5. AUTOEVALUACIÓN…</a:t>
            </a:r>
          </a:p>
        </p:txBody>
      </p:sp>
      <p:sp>
        <p:nvSpPr>
          <p:cNvPr id="263171" name="Rectangle 3"/>
          <p:cNvSpPr>
            <a:spLocks noChangeArrowheads="1"/>
          </p:cNvSpPr>
          <p:nvPr/>
        </p:nvSpPr>
        <p:spPr bwMode="auto">
          <a:xfrm>
            <a:off x="1476375" y="2276475"/>
            <a:ext cx="7343775" cy="701675"/>
          </a:xfrm>
          <a:prstGeom prst="rect">
            <a:avLst/>
          </a:prstGeom>
          <a:noFill/>
          <a:ln w="9525">
            <a:noFill/>
            <a:miter lim="800000"/>
            <a:headEnd/>
            <a:tailEnd/>
          </a:ln>
          <a:effectLst/>
        </p:spPr>
        <p:txBody>
          <a:bodyPr>
            <a:spAutoFit/>
          </a:bodyPr>
          <a:lstStyle/>
          <a:p>
            <a:pPr algn="ctr"/>
            <a:endParaRPr lang="es-ES" sz="4000" b="1">
              <a:solidFill>
                <a:srgbClr val="000000"/>
              </a:solidFill>
            </a:endParaRPr>
          </a:p>
        </p:txBody>
      </p:sp>
      <p:sp>
        <p:nvSpPr>
          <p:cNvPr id="263172" name="Rectangle 4"/>
          <p:cNvSpPr>
            <a:spLocks noChangeArrowheads="1"/>
          </p:cNvSpPr>
          <p:nvPr/>
        </p:nvSpPr>
        <p:spPr bwMode="auto">
          <a:xfrm>
            <a:off x="1295400" y="1600200"/>
            <a:ext cx="7620000" cy="711200"/>
          </a:xfrm>
          <a:prstGeom prst="rect">
            <a:avLst/>
          </a:prstGeom>
          <a:noFill/>
          <a:ln w="9525">
            <a:solidFill>
              <a:schemeClr val="tx1"/>
            </a:solidFill>
            <a:miter lim="800000"/>
            <a:headEnd/>
            <a:tailEnd/>
          </a:ln>
          <a:effectLst/>
        </p:spPr>
        <p:txBody>
          <a:bodyPr>
            <a:spAutoFit/>
          </a:bodyPr>
          <a:lstStyle/>
          <a:p>
            <a:pPr algn="ctr"/>
            <a:r>
              <a:rPr lang="es-ES" sz="2000" b="1">
                <a:solidFill>
                  <a:srgbClr val="000000"/>
                </a:solidFill>
              </a:rPr>
              <a:t>CONSISTE EN COMPROBAR SI SE SABE BIEN EL CONTENIDO ESTUDIADO…</a:t>
            </a:r>
          </a:p>
        </p:txBody>
      </p:sp>
      <p:sp>
        <p:nvSpPr>
          <p:cNvPr id="263173" name="Line 5"/>
          <p:cNvSpPr>
            <a:spLocks noChangeShapeType="1"/>
          </p:cNvSpPr>
          <p:nvPr/>
        </p:nvSpPr>
        <p:spPr bwMode="auto">
          <a:xfrm flipH="1">
            <a:off x="3352800" y="2286000"/>
            <a:ext cx="0" cy="795338"/>
          </a:xfrm>
          <a:prstGeom prst="line">
            <a:avLst/>
          </a:prstGeom>
          <a:noFill/>
          <a:ln w="9525">
            <a:solidFill>
              <a:schemeClr val="tx1"/>
            </a:solidFill>
            <a:miter lim="800000"/>
            <a:headEnd/>
            <a:tailEnd/>
          </a:ln>
          <a:effectLst/>
        </p:spPr>
        <p:txBody>
          <a:bodyPr wrap="none"/>
          <a:lstStyle/>
          <a:p>
            <a:endParaRPr lang="es-ES"/>
          </a:p>
        </p:txBody>
      </p:sp>
      <p:sp>
        <p:nvSpPr>
          <p:cNvPr id="263174" name="Rectangle 6"/>
          <p:cNvSpPr>
            <a:spLocks noChangeArrowheads="1"/>
          </p:cNvSpPr>
          <p:nvPr/>
        </p:nvSpPr>
        <p:spPr bwMode="auto">
          <a:xfrm>
            <a:off x="1295400" y="3048000"/>
            <a:ext cx="4032250" cy="406400"/>
          </a:xfrm>
          <a:prstGeom prst="rect">
            <a:avLst/>
          </a:prstGeom>
          <a:noFill/>
          <a:ln w="9525">
            <a:solidFill>
              <a:schemeClr val="tx1"/>
            </a:solidFill>
            <a:miter lim="800000"/>
            <a:headEnd/>
            <a:tailEnd/>
          </a:ln>
          <a:effectLst/>
        </p:spPr>
        <p:txBody>
          <a:bodyPr>
            <a:spAutoFit/>
          </a:bodyPr>
          <a:lstStyle/>
          <a:p>
            <a:pPr algn="ctr"/>
            <a:r>
              <a:rPr lang="es-ES" sz="2000" b="1">
                <a:solidFill>
                  <a:srgbClr val="000000"/>
                </a:solidFill>
              </a:rPr>
              <a:t>HACIÉNDOSE PREGUNTAS…</a:t>
            </a:r>
          </a:p>
        </p:txBody>
      </p:sp>
      <p:sp>
        <p:nvSpPr>
          <p:cNvPr id="263175" name="Line 7"/>
          <p:cNvSpPr>
            <a:spLocks noChangeShapeType="1"/>
          </p:cNvSpPr>
          <p:nvPr/>
        </p:nvSpPr>
        <p:spPr bwMode="auto">
          <a:xfrm flipH="1">
            <a:off x="3352800" y="3505200"/>
            <a:ext cx="0" cy="719138"/>
          </a:xfrm>
          <a:prstGeom prst="line">
            <a:avLst/>
          </a:prstGeom>
          <a:noFill/>
          <a:ln w="9525">
            <a:solidFill>
              <a:schemeClr val="tx1"/>
            </a:solidFill>
            <a:miter lim="800000"/>
            <a:headEnd/>
            <a:tailEnd/>
          </a:ln>
          <a:effectLst/>
        </p:spPr>
        <p:txBody>
          <a:bodyPr wrap="none"/>
          <a:lstStyle/>
          <a:p>
            <a:endParaRPr lang="es-ES"/>
          </a:p>
        </p:txBody>
      </p:sp>
      <p:sp>
        <p:nvSpPr>
          <p:cNvPr id="263176" name="Rectangle 8"/>
          <p:cNvSpPr>
            <a:spLocks noChangeArrowheads="1"/>
          </p:cNvSpPr>
          <p:nvPr/>
        </p:nvSpPr>
        <p:spPr bwMode="auto">
          <a:xfrm>
            <a:off x="1295400" y="4191000"/>
            <a:ext cx="4032250" cy="1930400"/>
          </a:xfrm>
          <a:prstGeom prst="rect">
            <a:avLst/>
          </a:prstGeom>
          <a:noFill/>
          <a:ln w="9525">
            <a:solidFill>
              <a:schemeClr val="tx1"/>
            </a:solidFill>
            <a:miter lim="800000"/>
            <a:headEnd/>
            <a:tailEnd/>
          </a:ln>
          <a:effectLst/>
        </p:spPr>
        <p:txBody>
          <a:bodyPr>
            <a:spAutoFit/>
          </a:bodyPr>
          <a:lstStyle/>
          <a:p>
            <a:pPr algn="ctr"/>
            <a:r>
              <a:rPr lang="es-ES" sz="2000" b="1">
                <a:solidFill>
                  <a:srgbClr val="000000"/>
                </a:solidFill>
              </a:rPr>
              <a:t>Y ACTUANDO EN CONSECUENCIA </a:t>
            </a:r>
          </a:p>
          <a:p>
            <a:pPr algn="ctr"/>
            <a:r>
              <a:rPr lang="es-ES" sz="2000" b="1">
                <a:solidFill>
                  <a:srgbClr val="000000"/>
                </a:solidFill>
              </a:rPr>
              <a:t>(VUELTA A LA ELABORACIÓN DEL ESTUDIO DE LA PARTE NO APRENDIDA)</a:t>
            </a:r>
          </a:p>
        </p:txBody>
      </p:sp>
      <p:pic>
        <p:nvPicPr>
          <p:cNvPr id="263177" name="Picture 9"/>
          <p:cNvPicPr>
            <a:picLocks noChangeAspect="1" noChangeArrowheads="1"/>
          </p:cNvPicPr>
          <p:nvPr/>
        </p:nvPicPr>
        <p:blipFill>
          <a:blip r:embed="rId2" cstate="screen"/>
          <a:srcRect/>
          <a:stretch>
            <a:fillRect/>
          </a:stretch>
        </p:blipFill>
        <p:spPr bwMode="auto">
          <a:xfrm>
            <a:off x="5791200" y="2819400"/>
            <a:ext cx="2859088" cy="3276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3170"/>
                                        </p:tgtEl>
                                        <p:attrNameLst>
                                          <p:attrName>style.visibility</p:attrName>
                                        </p:attrNameLst>
                                      </p:cBhvr>
                                      <p:to>
                                        <p:strVal val="visible"/>
                                      </p:to>
                                    </p:set>
                                    <p:animEffect transition="in" filter="wipe(left)">
                                      <p:cBhvr>
                                        <p:cTn id="7" dur="500"/>
                                        <p:tgtEl>
                                          <p:spTgt spid="263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3172"/>
                                        </p:tgtEl>
                                        <p:attrNameLst>
                                          <p:attrName>style.visibility</p:attrName>
                                        </p:attrNameLst>
                                      </p:cBhvr>
                                      <p:to>
                                        <p:strVal val="visible"/>
                                      </p:to>
                                    </p:set>
                                    <p:animEffect transition="in" filter="wipe(left)">
                                      <p:cBhvr>
                                        <p:cTn id="12" dur="500"/>
                                        <p:tgtEl>
                                          <p:spTgt spid="26317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63173"/>
                                        </p:tgtEl>
                                        <p:attrNameLst>
                                          <p:attrName>style.visibility</p:attrName>
                                        </p:attrNameLst>
                                      </p:cBhvr>
                                      <p:to>
                                        <p:strVal val="visible"/>
                                      </p:to>
                                    </p:set>
                                    <p:anim calcmode="lin" valueType="num">
                                      <p:cBhvr additive="base">
                                        <p:cTn id="17" dur="500" fill="hold"/>
                                        <p:tgtEl>
                                          <p:spTgt spid="263173"/>
                                        </p:tgtEl>
                                        <p:attrNameLst>
                                          <p:attrName>ppt_x</p:attrName>
                                        </p:attrNameLst>
                                      </p:cBhvr>
                                      <p:tavLst>
                                        <p:tav tm="0">
                                          <p:val>
                                            <p:strVal val="#ppt_x"/>
                                          </p:val>
                                        </p:tav>
                                        <p:tav tm="100000">
                                          <p:val>
                                            <p:strVal val="#ppt_x"/>
                                          </p:val>
                                        </p:tav>
                                      </p:tavLst>
                                    </p:anim>
                                    <p:anim calcmode="lin" valueType="num">
                                      <p:cBhvr additive="base">
                                        <p:cTn id="18" dur="500" fill="hold"/>
                                        <p:tgtEl>
                                          <p:spTgt spid="26317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63174"/>
                                        </p:tgtEl>
                                        <p:attrNameLst>
                                          <p:attrName>style.visibility</p:attrName>
                                        </p:attrNameLst>
                                      </p:cBhvr>
                                      <p:to>
                                        <p:strVal val="visible"/>
                                      </p:to>
                                    </p:set>
                                    <p:animEffect transition="in" filter="wipe(left)">
                                      <p:cBhvr>
                                        <p:cTn id="23" dur="500"/>
                                        <p:tgtEl>
                                          <p:spTgt spid="26317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3177"/>
                                        </p:tgtEl>
                                        <p:attrNameLst>
                                          <p:attrName>style.visibility</p:attrName>
                                        </p:attrNameLst>
                                      </p:cBhvr>
                                      <p:to>
                                        <p:strVal val="visible"/>
                                      </p:to>
                                    </p:set>
                                    <p:animEffect transition="in" filter="wipe(left)">
                                      <p:cBhvr>
                                        <p:cTn id="28" dur="500"/>
                                        <p:tgtEl>
                                          <p:spTgt spid="26317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263175"/>
                                        </p:tgtEl>
                                        <p:attrNameLst>
                                          <p:attrName>style.visibility</p:attrName>
                                        </p:attrNameLst>
                                      </p:cBhvr>
                                      <p:to>
                                        <p:strVal val="visible"/>
                                      </p:to>
                                    </p:set>
                                    <p:anim calcmode="lin" valueType="num">
                                      <p:cBhvr additive="base">
                                        <p:cTn id="33" dur="500" fill="hold"/>
                                        <p:tgtEl>
                                          <p:spTgt spid="263175"/>
                                        </p:tgtEl>
                                        <p:attrNameLst>
                                          <p:attrName>ppt_x</p:attrName>
                                        </p:attrNameLst>
                                      </p:cBhvr>
                                      <p:tavLst>
                                        <p:tav tm="0">
                                          <p:val>
                                            <p:strVal val="#ppt_x"/>
                                          </p:val>
                                        </p:tav>
                                        <p:tav tm="100000">
                                          <p:val>
                                            <p:strVal val="#ppt_x"/>
                                          </p:val>
                                        </p:tav>
                                      </p:tavLst>
                                    </p:anim>
                                    <p:anim calcmode="lin" valueType="num">
                                      <p:cBhvr additive="base">
                                        <p:cTn id="34" dur="500" fill="hold"/>
                                        <p:tgtEl>
                                          <p:spTgt spid="26317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3176"/>
                                        </p:tgtEl>
                                        <p:attrNameLst>
                                          <p:attrName>style.visibility</p:attrName>
                                        </p:attrNameLst>
                                      </p:cBhvr>
                                      <p:to>
                                        <p:strVal val="visible"/>
                                      </p:to>
                                    </p:set>
                                    <p:animEffect transition="in" filter="wipe(left)">
                                      <p:cBhvr>
                                        <p:cTn id="39" dur="500"/>
                                        <p:tgtEl>
                                          <p:spTgt spid="263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0" grpId="0" autoUpdateAnimBg="0"/>
      <p:bldP spid="263172" grpId="0" animBg="1" autoUpdateAnimBg="0"/>
      <p:bldP spid="263173" grpId="0" animBg="1"/>
      <p:bldP spid="263174" grpId="0" animBg="1" autoUpdateAnimBg="0"/>
      <p:bldP spid="263175" grpId="0" animBg="1"/>
      <p:bldP spid="263176"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1763713" y="404813"/>
            <a:ext cx="6156325" cy="701675"/>
          </a:xfrm>
          <a:prstGeom prst="rect">
            <a:avLst/>
          </a:prstGeom>
          <a:solidFill>
            <a:srgbClr val="FFFFFF"/>
          </a:solidFill>
          <a:ln w="9525">
            <a:noFill/>
            <a:miter lim="800000"/>
            <a:headEnd/>
            <a:tailEnd/>
          </a:ln>
          <a:effectLst/>
        </p:spPr>
        <p:txBody>
          <a:bodyPr>
            <a:spAutoFit/>
          </a:bodyPr>
          <a:lstStyle/>
          <a:p>
            <a:pPr algn="ctr"/>
            <a:r>
              <a:rPr lang="es-ES" sz="4000" b="1">
                <a:solidFill>
                  <a:srgbClr val="000000"/>
                </a:solidFill>
              </a:rPr>
              <a:t>3.6. REPASO…</a:t>
            </a:r>
          </a:p>
        </p:txBody>
      </p:sp>
      <p:pic>
        <p:nvPicPr>
          <p:cNvPr id="264195" name="Picture 3"/>
          <p:cNvPicPr>
            <a:picLocks noChangeAspect="1" noChangeArrowheads="1"/>
          </p:cNvPicPr>
          <p:nvPr/>
        </p:nvPicPr>
        <p:blipFill>
          <a:blip r:embed="rId2" cstate="screen"/>
          <a:srcRect/>
          <a:stretch>
            <a:fillRect/>
          </a:stretch>
        </p:blipFill>
        <p:spPr bwMode="auto">
          <a:xfrm>
            <a:off x="1042988" y="1268413"/>
            <a:ext cx="2449512" cy="2201862"/>
          </a:xfrm>
          <a:prstGeom prst="rect">
            <a:avLst/>
          </a:prstGeom>
          <a:noFill/>
          <a:ln w="9525">
            <a:noFill/>
            <a:miter lim="800000"/>
            <a:headEnd/>
            <a:tailEnd/>
          </a:ln>
          <a:effectLst/>
        </p:spPr>
      </p:pic>
      <p:sp>
        <p:nvSpPr>
          <p:cNvPr id="264197" name="Rectangle 5"/>
          <p:cNvSpPr>
            <a:spLocks noChangeArrowheads="1"/>
          </p:cNvSpPr>
          <p:nvPr/>
        </p:nvSpPr>
        <p:spPr bwMode="auto">
          <a:xfrm>
            <a:off x="3851275" y="1125538"/>
            <a:ext cx="5113338" cy="2908300"/>
          </a:xfrm>
          <a:prstGeom prst="rect">
            <a:avLst/>
          </a:prstGeom>
          <a:noFill/>
          <a:ln w="9525">
            <a:solidFill>
              <a:schemeClr val="tx1"/>
            </a:solidFill>
            <a:miter lim="800000"/>
            <a:headEnd/>
            <a:tailEnd/>
          </a:ln>
          <a:effectLst/>
        </p:spPr>
        <p:txBody>
          <a:bodyPr>
            <a:spAutoFit/>
          </a:bodyPr>
          <a:lstStyle/>
          <a:p>
            <a:r>
              <a:rPr lang="es-ES" sz="2000" b="1">
                <a:solidFill>
                  <a:srgbClr val="FF0000"/>
                </a:solidFill>
              </a:rPr>
              <a:t>¿CUÁNDO REPASAR?</a:t>
            </a:r>
          </a:p>
          <a:p>
            <a:endParaRPr lang="es-ES" sz="2000" b="1">
              <a:solidFill>
                <a:srgbClr val="FF0000"/>
              </a:solidFill>
            </a:endParaRPr>
          </a:p>
          <a:p>
            <a:pPr algn="just">
              <a:buFont typeface="Wingdings" pitchFamily="2" charset="2"/>
              <a:buChar char="q"/>
            </a:pPr>
            <a:r>
              <a:rPr lang="es-ES" sz="1800" b="1">
                <a:solidFill>
                  <a:srgbClr val="FF0000"/>
                </a:solidFill>
              </a:rPr>
              <a:t> </a:t>
            </a:r>
            <a:r>
              <a:rPr lang="es-ES" sz="1800" b="1"/>
              <a:t>EL OLVIDO TIENE LUGAR EN SU MAYOR PARTE EN LAS 24 HORAS SIGUIENTES Y L</a:t>
            </a:r>
            <a:r>
              <a:rPr lang="es-ES_tradnl" sz="1800" b="1"/>
              <a:t>U</a:t>
            </a:r>
            <a:r>
              <a:rPr lang="es-ES" sz="1800" b="1"/>
              <a:t>EGO SE OLVIDA MÁS LENTEAMENTE.</a:t>
            </a:r>
          </a:p>
          <a:p>
            <a:pPr>
              <a:buFont typeface="Wingdings" pitchFamily="2" charset="2"/>
              <a:buChar char="q"/>
            </a:pPr>
            <a:r>
              <a:rPr lang="es-ES" sz="1800" b="1">
                <a:solidFill>
                  <a:srgbClr val="FF0000"/>
                </a:solidFill>
              </a:rPr>
              <a:t> </a:t>
            </a:r>
            <a:r>
              <a:rPr lang="es-ES" sz="1800" b="1"/>
              <a:t>AL PRINCIPIO PRÓXIMOS, LUEGO IR</a:t>
            </a:r>
            <a:r>
              <a:rPr lang="es-ES" sz="1800" b="1">
                <a:solidFill>
                  <a:srgbClr val="000000"/>
                </a:solidFill>
              </a:rPr>
              <a:t> </a:t>
            </a:r>
            <a:r>
              <a:rPr lang="es-ES" sz="1800" b="1"/>
              <a:t>DISTANCIÁNDOSE.</a:t>
            </a:r>
            <a:r>
              <a:rPr lang="es-ES" sz="1800" b="1">
                <a:solidFill>
                  <a:srgbClr val="FF0000"/>
                </a:solidFill>
              </a:rPr>
              <a:t> </a:t>
            </a:r>
          </a:p>
          <a:p>
            <a:pPr>
              <a:buFont typeface="Wingdings" pitchFamily="2" charset="2"/>
              <a:buChar char="q"/>
            </a:pPr>
            <a:r>
              <a:rPr lang="es-ES" sz="1800" b="1">
                <a:solidFill>
                  <a:srgbClr val="FF0000"/>
                </a:solidFill>
              </a:rPr>
              <a:t> </a:t>
            </a:r>
            <a:r>
              <a:rPr lang="es-ES" sz="1800" b="1"/>
              <a:t>ES NECESARIO PLANIFICARLOS Y GENERAR HÁBITOS DE REPASO.</a:t>
            </a:r>
          </a:p>
        </p:txBody>
      </p:sp>
      <p:sp>
        <p:nvSpPr>
          <p:cNvPr id="264199" name="Rectangle 7"/>
          <p:cNvSpPr>
            <a:spLocks noChangeArrowheads="1"/>
          </p:cNvSpPr>
          <p:nvPr/>
        </p:nvSpPr>
        <p:spPr bwMode="auto">
          <a:xfrm>
            <a:off x="5003800" y="4292600"/>
            <a:ext cx="3960813" cy="2359025"/>
          </a:xfrm>
          <a:prstGeom prst="rect">
            <a:avLst/>
          </a:prstGeom>
          <a:noFill/>
          <a:ln w="9525">
            <a:solidFill>
              <a:schemeClr val="tx1"/>
            </a:solidFill>
            <a:miter lim="800000"/>
            <a:headEnd/>
            <a:tailEnd/>
          </a:ln>
          <a:effectLst/>
        </p:spPr>
        <p:txBody>
          <a:bodyPr>
            <a:spAutoFit/>
          </a:bodyPr>
          <a:lstStyle/>
          <a:p>
            <a:r>
              <a:rPr lang="es-ES" sz="2000" b="1">
                <a:solidFill>
                  <a:srgbClr val="FF0000"/>
                </a:solidFill>
              </a:rPr>
              <a:t>¿CÓMO REPASAR?</a:t>
            </a:r>
          </a:p>
          <a:p>
            <a:endParaRPr lang="es-ES" sz="2000" b="1">
              <a:solidFill>
                <a:srgbClr val="FF0000"/>
              </a:solidFill>
            </a:endParaRPr>
          </a:p>
          <a:p>
            <a:pPr algn="just">
              <a:buFont typeface="Wingdings" pitchFamily="2" charset="2"/>
              <a:buChar char="q"/>
            </a:pPr>
            <a:r>
              <a:rPr lang="es-ES" sz="1800" b="1">
                <a:solidFill>
                  <a:srgbClr val="FF0000"/>
                </a:solidFill>
              </a:rPr>
              <a:t> </a:t>
            </a:r>
            <a:r>
              <a:rPr lang="es-ES" sz="1800" b="1"/>
              <a:t>ESQUEMAS</a:t>
            </a:r>
            <a:r>
              <a:rPr lang="es-ES_tradnl" sz="1800" b="1"/>
              <a:t>, </a:t>
            </a:r>
            <a:r>
              <a:rPr lang="es-ES" sz="1800" b="1"/>
              <a:t>REFLEXIONAR, ESCRIBIR NOTAS</a:t>
            </a:r>
          </a:p>
          <a:p>
            <a:pPr>
              <a:buFont typeface="Wingdings" pitchFamily="2" charset="2"/>
              <a:buChar char="q"/>
            </a:pPr>
            <a:r>
              <a:rPr lang="es-ES" sz="1800" b="1">
                <a:solidFill>
                  <a:srgbClr val="FF0000"/>
                </a:solidFill>
              </a:rPr>
              <a:t> </a:t>
            </a:r>
            <a:r>
              <a:rPr lang="es-ES" sz="1800" b="1"/>
              <a:t>APLICARLO EN ACTIVIDADES    COTIDIANAS.</a:t>
            </a:r>
          </a:p>
          <a:p>
            <a:pPr algn="just">
              <a:buFont typeface="Wingdings" pitchFamily="2" charset="2"/>
              <a:buChar char="q"/>
            </a:pPr>
            <a:r>
              <a:rPr lang="es-ES" sz="1800" b="1">
                <a:solidFill>
                  <a:srgbClr val="FF0000"/>
                </a:solidFill>
              </a:rPr>
              <a:t> </a:t>
            </a:r>
            <a:r>
              <a:rPr lang="es-ES" sz="1800" b="1"/>
              <a:t>RELACIONARLO CON NUEVOS CONOCIMIENTOS.</a:t>
            </a:r>
          </a:p>
        </p:txBody>
      </p:sp>
      <p:sp>
        <p:nvSpPr>
          <p:cNvPr id="264200" name="Rectangle 8"/>
          <p:cNvSpPr>
            <a:spLocks noChangeArrowheads="1"/>
          </p:cNvSpPr>
          <p:nvPr/>
        </p:nvSpPr>
        <p:spPr bwMode="auto">
          <a:xfrm>
            <a:off x="900113" y="4292600"/>
            <a:ext cx="4030662" cy="2359025"/>
          </a:xfrm>
          <a:prstGeom prst="rect">
            <a:avLst/>
          </a:prstGeom>
          <a:noFill/>
          <a:ln w="9525">
            <a:solidFill>
              <a:schemeClr val="tx1"/>
            </a:solidFill>
            <a:miter lim="800000"/>
            <a:headEnd/>
            <a:tailEnd/>
          </a:ln>
          <a:effectLst/>
        </p:spPr>
        <p:txBody>
          <a:bodyPr>
            <a:spAutoFit/>
          </a:bodyPr>
          <a:lstStyle/>
          <a:p>
            <a:r>
              <a:rPr lang="es-ES" sz="2000" b="1">
                <a:solidFill>
                  <a:srgbClr val="FF0000"/>
                </a:solidFill>
              </a:rPr>
              <a:t>PROPUESTA DE REPASOS:</a:t>
            </a:r>
          </a:p>
          <a:p>
            <a:endParaRPr lang="es-ES" sz="2000" b="1">
              <a:solidFill>
                <a:srgbClr val="FF0000"/>
              </a:solidFill>
            </a:endParaRPr>
          </a:p>
          <a:p>
            <a:r>
              <a:rPr lang="es-ES" sz="1800" b="1"/>
              <a:t>1º: DESPUÉS DEL ESTUDIO</a:t>
            </a:r>
          </a:p>
          <a:p>
            <a:r>
              <a:rPr lang="es-ES" sz="1800" b="1"/>
              <a:t>2º: AL 2º DÍA</a:t>
            </a:r>
          </a:p>
          <a:p>
            <a:r>
              <a:rPr lang="es-ES" sz="1800" b="1"/>
              <a:t>3º: A LA SEMANA</a:t>
            </a:r>
          </a:p>
          <a:p>
            <a:r>
              <a:rPr lang="es-ES" sz="1800" b="1"/>
              <a:t>4º: A LOS 15 DÍAS</a:t>
            </a:r>
          </a:p>
          <a:p>
            <a:r>
              <a:rPr lang="es-ES" sz="1800" b="1"/>
              <a:t>5º: DIAS PREVIOS AL EXAMEN</a:t>
            </a:r>
          </a:p>
          <a:p>
            <a:endParaRPr lang="es-ES" sz="1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4194"/>
                                        </p:tgtEl>
                                        <p:attrNameLst>
                                          <p:attrName>style.visibility</p:attrName>
                                        </p:attrNameLst>
                                      </p:cBhvr>
                                      <p:to>
                                        <p:strVal val="visible"/>
                                      </p:to>
                                    </p:set>
                                    <p:animEffect transition="in" filter="wipe(left)">
                                      <p:cBhvr>
                                        <p:cTn id="7" dur="500"/>
                                        <p:tgtEl>
                                          <p:spTgt spid="264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4197"/>
                                        </p:tgtEl>
                                        <p:attrNameLst>
                                          <p:attrName>style.visibility</p:attrName>
                                        </p:attrNameLst>
                                      </p:cBhvr>
                                      <p:to>
                                        <p:strVal val="visible"/>
                                      </p:to>
                                    </p:set>
                                    <p:animEffect transition="in" filter="wipe(left)">
                                      <p:cBhvr>
                                        <p:cTn id="17" dur="500"/>
                                        <p:tgtEl>
                                          <p:spTgt spid="26419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4200"/>
                                        </p:tgtEl>
                                        <p:attrNameLst>
                                          <p:attrName>style.visibility</p:attrName>
                                        </p:attrNameLst>
                                      </p:cBhvr>
                                      <p:to>
                                        <p:strVal val="visible"/>
                                      </p:to>
                                    </p:set>
                                    <p:animEffect transition="in" filter="wipe(left)">
                                      <p:cBhvr>
                                        <p:cTn id="22" dur="500"/>
                                        <p:tgtEl>
                                          <p:spTgt spid="2642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4199"/>
                                        </p:tgtEl>
                                        <p:attrNameLst>
                                          <p:attrName>style.visibility</p:attrName>
                                        </p:attrNameLst>
                                      </p:cBhvr>
                                      <p:to>
                                        <p:strVal val="visible"/>
                                      </p:to>
                                    </p:set>
                                    <p:animEffect transition="in" filter="wipe(left)">
                                      <p:cBhvr>
                                        <p:cTn id="27" dur="500"/>
                                        <p:tgtEl>
                                          <p:spTgt spid="264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nimBg="1" autoUpdateAnimBg="0"/>
      <p:bldP spid="264197" grpId="0" animBg="1" autoUpdateAnimBg="0"/>
      <p:bldP spid="264199" grpId="0" animBg="1" autoUpdateAnimBg="0"/>
      <p:bldP spid="264200"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55650" y="188913"/>
            <a:ext cx="6870700" cy="844550"/>
          </a:xfrm>
        </p:spPr>
        <p:txBody>
          <a:bodyPr/>
          <a:lstStyle/>
          <a:p>
            <a:r>
              <a:rPr lang="es-ES" sz="4000" b="1">
                <a:solidFill>
                  <a:srgbClr val="000304"/>
                </a:solidFill>
              </a:rPr>
              <a:t>POSTURAS ADECUADAS…</a:t>
            </a:r>
          </a:p>
        </p:txBody>
      </p:sp>
      <p:sp>
        <p:nvSpPr>
          <p:cNvPr id="68615" name="Text Box 7"/>
          <p:cNvSpPr txBox="1">
            <a:spLocks noChangeArrowheads="1"/>
          </p:cNvSpPr>
          <p:nvPr/>
        </p:nvSpPr>
        <p:spPr bwMode="auto">
          <a:xfrm>
            <a:off x="685800" y="4800600"/>
            <a:ext cx="3352800" cy="831850"/>
          </a:xfrm>
          <a:prstGeom prst="rect">
            <a:avLst/>
          </a:prstGeom>
          <a:noFill/>
          <a:ln w="9525">
            <a:solidFill>
              <a:srgbClr val="000304"/>
            </a:solidFill>
            <a:miter lim="800000"/>
            <a:headEnd/>
            <a:tailEnd/>
          </a:ln>
          <a:effectLst/>
        </p:spPr>
        <p:txBody>
          <a:bodyPr>
            <a:spAutoFit/>
          </a:bodyPr>
          <a:lstStyle/>
          <a:p>
            <a:pPr algn="ctr">
              <a:spcBef>
                <a:spcPct val="50000"/>
              </a:spcBef>
            </a:pPr>
            <a:r>
              <a:rPr lang="es-ES" sz="2400" b="1">
                <a:solidFill>
                  <a:srgbClr val="000304"/>
                </a:solidFill>
              </a:rPr>
              <a:t>PIES APOYADOS EN EL SUELO</a:t>
            </a:r>
          </a:p>
        </p:txBody>
      </p:sp>
      <p:sp>
        <p:nvSpPr>
          <p:cNvPr id="68616" name="Text Box 8"/>
          <p:cNvSpPr txBox="1">
            <a:spLocks noChangeArrowheads="1"/>
          </p:cNvSpPr>
          <p:nvPr/>
        </p:nvSpPr>
        <p:spPr bwMode="auto">
          <a:xfrm>
            <a:off x="4724400" y="4800600"/>
            <a:ext cx="3200400" cy="1196975"/>
          </a:xfrm>
          <a:prstGeom prst="rect">
            <a:avLst/>
          </a:prstGeom>
          <a:noFill/>
          <a:ln w="9525">
            <a:solidFill>
              <a:srgbClr val="000304"/>
            </a:solidFill>
            <a:miter lim="800000"/>
            <a:headEnd/>
            <a:tailEnd/>
          </a:ln>
          <a:effectLst/>
        </p:spPr>
        <p:txBody>
          <a:bodyPr>
            <a:spAutoFit/>
          </a:bodyPr>
          <a:lstStyle/>
          <a:p>
            <a:pPr algn="ctr"/>
            <a:r>
              <a:rPr lang="es-ES" sz="2400" b="1">
                <a:solidFill>
                  <a:srgbClr val="000304"/>
                </a:solidFill>
              </a:rPr>
              <a:t>COLUMNA </a:t>
            </a:r>
          </a:p>
          <a:p>
            <a:pPr algn="ctr"/>
            <a:r>
              <a:rPr lang="es-ES" sz="2400" b="1">
                <a:solidFill>
                  <a:srgbClr val="000304"/>
                </a:solidFill>
              </a:rPr>
              <a:t>VERTEBRAL RECTA.</a:t>
            </a:r>
          </a:p>
        </p:txBody>
      </p:sp>
      <p:sp>
        <p:nvSpPr>
          <p:cNvPr id="68622" name="AutoShape 14"/>
          <p:cNvSpPr>
            <a:spLocks noChangeArrowheads="1"/>
          </p:cNvSpPr>
          <p:nvPr/>
        </p:nvSpPr>
        <p:spPr bwMode="auto">
          <a:xfrm>
            <a:off x="1905000" y="40386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sp>
        <p:nvSpPr>
          <p:cNvPr id="68627" name="AutoShape 19"/>
          <p:cNvSpPr>
            <a:spLocks noChangeArrowheads="1"/>
          </p:cNvSpPr>
          <p:nvPr/>
        </p:nvSpPr>
        <p:spPr bwMode="auto">
          <a:xfrm>
            <a:off x="5943600" y="40386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pic>
        <p:nvPicPr>
          <p:cNvPr id="68629" name="Picture 21"/>
          <p:cNvPicPr>
            <a:picLocks noChangeAspect="1" noChangeArrowheads="1"/>
          </p:cNvPicPr>
          <p:nvPr/>
        </p:nvPicPr>
        <p:blipFill>
          <a:blip r:embed="rId2" cstate="screen"/>
          <a:srcRect/>
          <a:stretch>
            <a:fillRect/>
          </a:stretch>
        </p:blipFill>
        <p:spPr bwMode="auto">
          <a:xfrm>
            <a:off x="762000" y="1219200"/>
            <a:ext cx="3200400" cy="2768600"/>
          </a:xfrm>
          <a:prstGeom prst="rect">
            <a:avLst/>
          </a:prstGeom>
          <a:noFill/>
          <a:ln w="9525">
            <a:noFill/>
            <a:miter lim="800000"/>
            <a:headEnd/>
            <a:tailEnd/>
          </a:ln>
          <a:effectLst/>
        </p:spPr>
      </p:pic>
      <p:pic>
        <p:nvPicPr>
          <p:cNvPr id="68631" name="Picture 23"/>
          <p:cNvPicPr>
            <a:picLocks noChangeAspect="1" noChangeArrowheads="1"/>
          </p:cNvPicPr>
          <p:nvPr/>
        </p:nvPicPr>
        <p:blipFill>
          <a:blip r:embed="rId3" cstate="screen"/>
          <a:srcRect/>
          <a:stretch>
            <a:fillRect/>
          </a:stretch>
        </p:blipFill>
        <p:spPr bwMode="auto">
          <a:xfrm>
            <a:off x="4800600" y="1219200"/>
            <a:ext cx="3048000" cy="2787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blinds(vertical)">
                                      <p:cBhvr>
                                        <p:cTn id="7" dur="500"/>
                                        <p:tgtEl>
                                          <p:spTgt spid="686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8629"/>
                                        </p:tgtEl>
                                        <p:attrNameLst>
                                          <p:attrName>style.visibility</p:attrName>
                                        </p:attrNameLst>
                                      </p:cBhvr>
                                      <p:to>
                                        <p:strVal val="visible"/>
                                      </p:to>
                                    </p:set>
                                    <p:anim calcmode="lin" valueType="num">
                                      <p:cBhvr additive="base">
                                        <p:cTn id="12" dur="500" fill="hold"/>
                                        <p:tgtEl>
                                          <p:spTgt spid="68629"/>
                                        </p:tgtEl>
                                        <p:attrNameLst>
                                          <p:attrName>ppt_x</p:attrName>
                                        </p:attrNameLst>
                                      </p:cBhvr>
                                      <p:tavLst>
                                        <p:tav tm="0">
                                          <p:val>
                                            <p:strVal val="#ppt_x"/>
                                          </p:val>
                                        </p:tav>
                                        <p:tav tm="100000">
                                          <p:val>
                                            <p:strVal val="#ppt_x"/>
                                          </p:val>
                                        </p:tav>
                                      </p:tavLst>
                                    </p:anim>
                                    <p:anim calcmode="lin" valueType="num">
                                      <p:cBhvr additive="base">
                                        <p:cTn id="13" dur="500" fill="hold"/>
                                        <p:tgtEl>
                                          <p:spTgt spid="6862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68622"/>
                                        </p:tgtEl>
                                        <p:attrNameLst>
                                          <p:attrName>style.visibility</p:attrName>
                                        </p:attrNameLst>
                                      </p:cBhvr>
                                      <p:to>
                                        <p:strVal val="visible"/>
                                      </p:to>
                                    </p:set>
                                    <p:anim calcmode="lin" valueType="num">
                                      <p:cBhvr additive="base">
                                        <p:cTn id="18" dur="500" fill="hold"/>
                                        <p:tgtEl>
                                          <p:spTgt spid="68622"/>
                                        </p:tgtEl>
                                        <p:attrNameLst>
                                          <p:attrName>ppt_x</p:attrName>
                                        </p:attrNameLst>
                                      </p:cBhvr>
                                      <p:tavLst>
                                        <p:tav tm="0">
                                          <p:val>
                                            <p:strVal val="#ppt_x"/>
                                          </p:val>
                                        </p:tav>
                                        <p:tav tm="100000">
                                          <p:val>
                                            <p:strVal val="#ppt_x"/>
                                          </p:val>
                                        </p:tav>
                                      </p:tavLst>
                                    </p:anim>
                                    <p:anim calcmode="lin" valueType="num">
                                      <p:cBhvr additive="base">
                                        <p:cTn id="19" dur="500" fill="hold"/>
                                        <p:tgtEl>
                                          <p:spTgt spid="6862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68615"/>
                                        </p:tgtEl>
                                        <p:attrNameLst>
                                          <p:attrName>style.visibility</p:attrName>
                                        </p:attrNameLst>
                                      </p:cBhvr>
                                      <p:to>
                                        <p:strVal val="visible"/>
                                      </p:to>
                                    </p:set>
                                    <p:anim calcmode="lin" valueType="num">
                                      <p:cBhvr additive="base">
                                        <p:cTn id="24" dur="500" fill="hold"/>
                                        <p:tgtEl>
                                          <p:spTgt spid="68615"/>
                                        </p:tgtEl>
                                        <p:attrNameLst>
                                          <p:attrName>ppt_x</p:attrName>
                                        </p:attrNameLst>
                                      </p:cBhvr>
                                      <p:tavLst>
                                        <p:tav tm="0">
                                          <p:val>
                                            <p:strVal val="#ppt_x"/>
                                          </p:val>
                                        </p:tav>
                                        <p:tav tm="100000">
                                          <p:val>
                                            <p:strVal val="#ppt_x"/>
                                          </p:val>
                                        </p:tav>
                                      </p:tavLst>
                                    </p:anim>
                                    <p:anim calcmode="lin" valueType="num">
                                      <p:cBhvr additive="base">
                                        <p:cTn id="25" dur="500" fill="hold"/>
                                        <p:tgtEl>
                                          <p:spTgt spid="686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68631"/>
                                        </p:tgtEl>
                                        <p:attrNameLst>
                                          <p:attrName>style.visibility</p:attrName>
                                        </p:attrNameLst>
                                      </p:cBhvr>
                                      <p:to>
                                        <p:strVal val="visible"/>
                                      </p:to>
                                    </p:set>
                                    <p:anim calcmode="lin" valueType="num">
                                      <p:cBhvr additive="base">
                                        <p:cTn id="30" dur="500" fill="hold"/>
                                        <p:tgtEl>
                                          <p:spTgt spid="68631"/>
                                        </p:tgtEl>
                                        <p:attrNameLst>
                                          <p:attrName>ppt_x</p:attrName>
                                        </p:attrNameLst>
                                      </p:cBhvr>
                                      <p:tavLst>
                                        <p:tav tm="0">
                                          <p:val>
                                            <p:strVal val="#ppt_x"/>
                                          </p:val>
                                        </p:tav>
                                        <p:tav tm="100000">
                                          <p:val>
                                            <p:strVal val="#ppt_x"/>
                                          </p:val>
                                        </p:tav>
                                      </p:tavLst>
                                    </p:anim>
                                    <p:anim calcmode="lin" valueType="num">
                                      <p:cBhvr additive="base">
                                        <p:cTn id="31" dur="500" fill="hold"/>
                                        <p:tgtEl>
                                          <p:spTgt spid="68631"/>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68627"/>
                                        </p:tgtEl>
                                        <p:attrNameLst>
                                          <p:attrName>style.visibility</p:attrName>
                                        </p:attrNameLst>
                                      </p:cBhvr>
                                      <p:to>
                                        <p:strVal val="visible"/>
                                      </p:to>
                                    </p:set>
                                    <p:anim calcmode="lin" valueType="num">
                                      <p:cBhvr additive="base">
                                        <p:cTn id="36" dur="500" fill="hold"/>
                                        <p:tgtEl>
                                          <p:spTgt spid="68627"/>
                                        </p:tgtEl>
                                        <p:attrNameLst>
                                          <p:attrName>ppt_x</p:attrName>
                                        </p:attrNameLst>
                                      </p:cBhvr>
                                      <p:tavLst>
                                        <p:tav tm="0">
                                          <p:val>
                                            <p:strVal val="#ppt_x"/>
                                          </p:val>
                                        </p:tav>
                                        <p:tav tm="100000">
                                          <p:val>
                                            <p:strVal val="#ppt_x"/>
                                          </p:val>
                                        </p:tav>
                                      </p:tavLst>
                                    </p:anim>
                                    <p:anim calcmode="lin" valueType="num">
                                      <p:cBhvr additive="base">
                                        <p:cTn id="37" dur="500" fill="hold"/>
                                        <p:tgtEl>
                                          <p:spTgt spid="6862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68616"/>
                                        </p:tgtEl>
                                        <p:attrNameLst>
                                          <p:attrName>style.visibility</p:attrName>
                                        </p:attrNameLst>
                                      </p:cBhvr>
                                      <p:to>
                                        <p:strVal val="visible"/>
                                      </p:to>
                                    </p:set>
                                    <p:anim calcmode="lin" valueType="num">
                                      <p:cBhvr additive="base">
                                        <p:cTn id="42" dur="500" fill="hold"/>
                                        <p:tgtEl>
                                          <p:spTgt spid="68616"/>
                                        </p:tgtEl>
                                        <p:attrNameLst>
                                          <p:attrName>ppt_x</p:attrName>
                                        </p:attrNameLst>
                                      </p:cBhvr>
                                      <p:tavLst>
                                        <p:tav tm="0">
                                          <p:val>
                                            <p:strVal val="#ppt_x"/>
                                          </p:val>
                                        </p:tav>
                                        <p:tav tm="100000">
                                          <p:val>
                                            <p:strVal val="#ppt_x"/>
                                          </p:val>
                                        </p:tav>
                                      </p:tavLst>
                                    </p:anim>
                                    <p:anim calcmode="lin" valueType="num">
                                      <p:cBhvr additive="base">
                                        <p:cTn id="43" dur="500" fill="hold"/>
                                        <p:tgtEl>
                                          <p:spTgt spid="686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utoUpdateAnimBg="0"/>
      <p:bldP spid="68615" grpId="0" animBg="1" autoUpdateAnimBg="0"/>
      <p:bldP spid="68616" grpId="0" animBg="1" autoUpdateAnimBg="0"/>
      <p:bldP spid="68622" grpId="0" animBg="1"/>
      <p:bldP spid="686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ChangeArrowheads="1"/>
          </p:cNvSpPr>
          <p:nvPr/>
        </p:nvSpPr>
        <p:spPr bwMode="auto">
          <a:xfrm>
            <a:off x="1403350" y="188913"/>
            <a:ext cx="6781800" cy="701675"/>
          </a:xfrm>
          <a:prstGeom prst="rect">
            <a:avLst/>
          </a:prstGeom>
          <a:solidFill>
            <a:srgbClr val="FFFFFF"/>
          </a:solidFill>
          <a:ln w="9525">
            <a:noFill/>
            <a:miter lim="800000"/>
            <a:headEnd/>
            <a:tailEnd/>
          </a:ln>
          <a:effectLst/>
        </p:spPr>
        <p:txBody>
          <a:bodyPr>
            <a:spAutoFit/>
          </a:bodyPr>
          <a:lstStyle/>
          <a:p>
            <a:pPr algn="ctr"/>
            <a:r>
              <a:rPr lang="es-ES" sz="4000" b="1">
                <a:solidFill>
                  <a:srgbClr val="000000"/>
                </a:solidFill>
              </a:rPr>
              <a:t>4. EXÁMENES...</a:t>
            </a:r>
          </a:p>
        </p:txBody>
      </p:sp>
      <p:pic>
        <p:nvPicPr>
          <p:cNvPr id="333827" name="Picture 3"/>
          <p:cNvPicPr>
            <a:picLocks noChangeAspect="1" noChangeArrowheads="1"/>
          </p:cNvPicPr>
          <p:nvPr/>
        </p:nvPicPr>
        <p:blipFill>
          <a:blip r:embed="rId2" cstate="screen"/>
          <a:srcRect/>
          <a:stretch>
            <a:fillRect/>
          </a:stretch>
        </p:blipFill>
        <p:spPr bwMode="auto">
          <a:xfrm>
            <a:off x="3635375" y="1268413"/>
            <a:ext cx="2305050" cy="2160587"/>
          </a:xfrm>
          <a:prstGeom prst="rect">
            <a:avLst/>
          </a:prstGeom>
          <a:noFill/>
          <a:ln w="9525">
            <a:noFill/>
            <a:miter lim="800000"/>
            <a:headEnd/>
            <a:tailEnd/>
          </a:ln>
          <a:effectLst/>
        </p:spPr>
      </p:pic>
      <p:pic>
        <p:nvPicPr>
          <p:cNvPr id="333828" name="Picture 4"/>
          <p:cNvPicPr>
            <a:picLocks noChangeAspect="1" noChangeArrowheads="1"/>
          </p:cNvPicPr>
          <p:nvPr/>
        </p:nvPicPr>
        <p:blipFill>
          <a:blip r:embed="rId3" cstate="screen"/>
          <a:srcRect/>
          <a:stretch>
            <a:fillRect/>
          </a:stretch>
        </p:blipFill>
        <p:spPr bwMode="auto">
          <a:xfrm>
            <a:off x="971550" y="1268413"/>
            <a:ext cx="2232025" cy="2203450"/>
          </a:xfrm>
          <a:prstGeom prst="rect">
            <a:avLst/>
          </a:prstGeom>
          <a:noFill/>
          <a:ln w="9525">
            <a:noFill/>
            <a:miter lim="800000"/>
            <a:headEnd/>
            <a:tailEnd/>
          </a:ln>
          <a:effectLst/>
        </p:spPr>
      </p:pic>
      <p:sp>
        <p:nvSpPr>
          <p:cNvPr id="333831" name="Rectangle 7"/>
          <p:cNvSpPr>
            <a:spLocks noChangeArrowheads="1"/>
          </p:cNvSpPr>
          <p:nvPr/>
        </p:nvSpPr>
        <p:spPr bwMode="auto">
          <a:xfrm>
            <a:off x="827088" y="3933825"/>
            <a:ext cx="2520950" cy="1835150"/>
          </a:xfrm>
          <a:prstGeom prst="rect">
            <a:avLst/>
          </a:prstGeom>
          <a:noFill/>
          <a:ln w="9525">
            <a:solidFill>
              <a:schemeClr val="tx1"/>
            </a:solidFill>
            <a:miter lim="800000"/>
            <a:headEnd/>
            <a:tailEnd/>
          </a:ln>
          <a:effectLst/>
        </p:spPr>
        <p:txBody>
          <a:bodyPr>
            <a:spAutoFit/>
          </a:bodyPr>
          <a:lstStyle/>
          <a:p>
            <a:r>
              <a:rPr lang="es-ES" sz="1600" b="1">
                <a:solidFill>
                  <a:srgbClr val="FF0000"/>
                </a:solidFill>
              </a:rPr>
              <a:t>ANTES DEL EXAMEN:</a:t>
            </a:r>
          </a:p>
          <a:p>
            <a:pPr>
              <a:buFontTx/>
              <a:buChar char="-"/>
            </a:pPr>
            <a:r>
              <a:rPr lang="es-ES" sz="1400" b="1"/>
              <a:t> PROGRAMAR CON ANTELACIÓN LOS REPASOS.</a:t>
            </a:r>
          </a:p>
          <a:p>
            <a:pPr>
              <a:buFontTx/>
              <a:buChar char="-"/>
            </a:pPr>
            <a:r>
              <a:rPr lang="es-ES" sz="1400" b="1"/>
              <a:t> DÍA ANTERIOR AL EXAMEN: REPASO GENERAL.</a:t>
            </a:r>
          </a:p>
          <a:p>
            <a:pPr>
              <a:buFontTx/>
              <a:buChar char="-"/>
            </a:pPr>
            <a:endParaRPr lang="es-ES" sz="1400" b="1"/>
          </a:p>
        </p:txBody>
      </p:sp>
      <p:sp>
        <p:nvSpPr>
          <p:cNvPr id="333834" name="Rectangle 10"/>
          <p:cNvSpPr>
            <a:spLocks noChangeArrowheads="1"/>
          </p:cNvSpPr>
          <p:nvPr/>
        </p:nvSpPr>
        <p:spPr bwMode="auto">
          <a:xfrm>
            <a:off x="3419475" y="3933825"/>
            <a:ext cx="2736850" cy="2717800"/>
          </a:xfrm>
          <a:prstGeom prst="rect">
            <a:avLst/>
          </a:prstGeom>
          <a:noFill/>
          <a:ln w="9525">
            <a:solidFill>
              <a:schemeClr val="tx1"/>
            </a:solidFill>
            <a:miter lim="800000"/>
            <a:headEnd/>
            <a:tailEnd/>
          </a:ln>
          <a:effectLst/>
        </p:spPr>
        <p:txBody>
          <a:bodyPr>
            <a:spAutoFit/>
          </a:bodyPr>
          <a:lstStyle/>
          <a:p>
            <a:r>
              <a:rPr lang="es-ES" sz="1600" b="1">
                <a:solidFill>
                  <a:srgbClr val="FF0000"/>
                </a:solidFill>
              </a:rPr>
              <a:t>DURANTE EL EXAMEN:</a:t>
            </a:r>
          </a:p>
          <a:p>
            <a:pPr>
              <a:buFontTx/>
              <a:buChar char="-"/>
            </a:pPr>
            <a:r>
              <a:rPr lang="es-ES" sz="1600" b="1"/>
              <a:t> </a:t>
            </a:r>
            <a:r>
              <a:rPr lang="es-ES" sz="1400" b="1"/>
              <a:t>LLEVAR TODO LO NECESARIO.</a:t>
            </a:r>
          </a:p>
          <a:p>
            <a:pPr>
              <a:buFontTx/>
              <a:buChar char="-"/>
            </a:pPr>
            <a:r>
              <a:rPr lang="es-ES" sz="1400" b="1"/>
              <a:t> MÁXIMA ATENCIÓN A LAS INSTRUCCIONES DEL PROFESOR</a:t>
            </a:r>
          </a:p>
          <a:p>
            <a:pPr>
              <a:buFontTx/>
              <a:buChar char="-"/>
            </a:pPr>
            <a:r>
              <a:rPr lang="es-ES" sz="1400" b="1"/>
              <a:t>LEER DETENIDAMENTE TODAS LAS PR</a:t>
            </a:r>
            <a:r>
              <a:rPr lang="es-ES_tradnl" sz="1400" b="1"/>
              <a:t>E</a:t>
            </a:r>
            <a:r>
              <a:rPr lang="es-ES" sz="1400" b="1"/>
              <a:t>GUNTAS ANTES DE EMPEZAR</a:t>
            </a:r>
          </a:p>
          <a:p>
            <a:r>
              <a:rPr lang="es-ES" sz="1400" b="1"/>
              <a:t>- EMPEZAR POR LA PREGUNTA QUE MEJOR SE SEPA.</a:t>
            </a:r>
          </a:p>
        </p:txBody>
      </p:sp>
      <p:sp>
        <p:nvSpPr>
          <p:cNvPr id="333836" name="Rectangle 12"/>
          <p:cNvSpPr>
            <a:spLocks noChangeArrowheads="1"/>
          </p:cNvSpPr>
          <p:nvPr/>
        </p:nvSpPr>
        <p:spPr bwMode="auto">
          <a:xfrm>
            <a:off x="6227763" y="3933825"/>
            <a:ext cx="2736850" cy="2686050"/>
          </a:xfrm>
          <a:prstGeom prst="rect">
            <a:avLst/>
          </a:prstGeom>
          <a:noFill/>
          <a:ln w="9525">
            <a:solidFill>
              <a:schemeClr val="tx1"/>
            </a:solidFill>
            <a:miter lim="800000"/>
            <a:headEnd/>
            <a:tailEnd/>
          </a:ln>
          <a:effectLst/>
        </p:spPr>
        <p:txBody>
          <a:bodyPr>
            <a:spAutoFit/>
          </a:bodyPr>
          <a:lstStyle/>
          <a:p>
            <a:r>
              <a:rPr lang="es-ES" sz="1600" b="1">
                <a:solidFill>
                  <a:srgbClr val="FF0000"/>
                </a:solidFill>
              </a:rPr>
              <a:t>DESPUÉS DEL EXAMEN:</a:t>
            </a:r>
          </a:p>
          <a:p>
            <a:pPr>
              <a:buFontTx/>
              <a:buChar char="-"/>
            </a:pPr>
            <a:r>
              <a:rPr lang="es-ES" sz="1400" b="1"/>
              <a:t> REFLEXIONAR SOBRE LAS PREGUNTAS DEL EXAMEN Y BUSCAR RESPUESTAS</a:t>
            </a:r>
          </a:p>
          <a:p>
            <a:pPr>
              <a:buFontTx/>
              <a:buChar char="-"/>
            </a:pPr>
            <a:r>
              <a:rPr lang="es-ES" sz="1400" b="1"/>
              <a:t> COMENTAR CON LOS COMPAÑEROS DE CLASE</a:t>
            </a:r>
          </a:p>
          <a:p>
            <a:pPr>
              <a:buFontTx/>
              <a:buChar char="-"/>
            </a:pPr>
            <a:r>
              <a:rPr lang="es-ES" sz="1400" b="1"/>
              <a:t> PREGUNTAR AL PROFESOR/A</a:t>
            </a:r>
          </a:p>
          <a:p>
            <a:pPr>
              <a:buFontTx/>
              <a:buChar char="-"/>
            </a:pPr>
            <a:r>
              <a:rPr lang="es-ES" sz="1400" b="1"/>
              <a:t> INCORPORAR CONCLUSIONES A ESQUEMAS Y RESÚMENES</a:t>
            </a:r>
            <a:endParaRPr lang="es-ES" sz="1400" b="1">
              <a:solidFill>
                <a:srgbClr val="FF0000"/>
              </a:solidFill>
            </a:endParaRPr>
          </a:p>
        </p:txBody>
      </p:sp>
      <p:pic>
        <p:nvPicPr>
          <p:cNvPr id="333837" name="Picture 13"/>
          <p:cNvPicPr>
            <a:picLocks noChangeAspect="1" noChangeArrowheads="1"/>
          </p:cNvPicPr>
          <p:nvPr/>
        </p:nvPicPr>
        <p:blipFill>
          <a:blip r:embed="rId4" cstate="screen"/>
          <a:srcRect/>
          <a:stretch>
            <a:fillRect/>
          </a:stretch>
        </p:blipFill>
        <p:spPr bwMode="auto">
          <a:xfrm>
            <a:off x="6477000" y="1295400"/>
            <a:ext cx="2286000" cy="2133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3826"/>
                                        </p:tgtEl>
                                        <p:attrNameLst>
                                          <p:attrName>style.visibility</p:attrName>
                                        </p:attrNameLst>
                                      </p:cBhvr>
                                      <p:to>
                                        <p:strVal val="visible"/>
                                      </p:to>
                                    </p:set>
                                    <p:animEffect transition="in" filter="wipe(left)">
                                      <p:cBhvr>
                                        <p:cTn id="7" dur="500"/>
                                        <p:tgtEl>
                                          <p:spTgt spid="3338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3828"/>
                                        </p:tgtEl>
                                        <p:attrNameLst>
                                          <p:attrName>style.visibility</p:attrName>
                                        </p:attrNameLst>
                                      </p:cBhvr>
                                      <p:to>
                                        <p:strVal val="visible"/>
                                      </p:to>
                                    </p:set>
                                    <p:animEffect transition="in" filter="wipe(left)">
                                      <p:cBhvr>
                                        <p:cTn id="12" dur="500"/>
                                        <p:tgtEl>
                                          <p:spTgt spid="3338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3831"/>
                                        </p:tgtEl>
                                        <p:attrNameLst>
                                          <p:attrName>style.visibility</p:attrName>
                                        </p:attrNameLst>
                                      </p:cBhvr>
                                      <p:to>
                                        <p:strVal val="visible"/>
                                      </p:to>
                                    </p:set>
                                    <p:animEffect transition="in" filter="wipe(left)">
                                      <p:cBhvr>
                                        <p:cTn id="17" dur="500"/>
                                        <p:tgtEl>
                                          <p:spTgt spid="3338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3827"/>
                                        </p:tgtEl>
                                        <p:attrNameLst>
                                          <p:attrName>style.visibility</p:attrName>
                                        </p:attrNameLst>
                                      </p:cBhvr>
                                      <p:to>
                                        <p:strVal val="visible"/>
                                      </p:to>
                                    </p:set>
                                    <p:animEffect transition="in" filter="wipe(left)">
                                      <p:cBhvr>
                                        <p:cTn id="22" dur="500"/>
                                        <p:tgtEl>
                                          <p:spTgt spid="3338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3834"/>
                                        </p:tgtEl>
                                        <p:attrNameLst>
                                          <p:attrName>style.visibility</p:attrName>
                                        </p:attrNameLst>
                                      </p:cBhvr>
                                      <p:to>
                                        <p:strVal val="visible"/>
                                      </p:to>
                                    </p:set>
                                    <p:animEffect transition="in" filter="wipe(left)">
                                      <p:cBhvr>
                                        <p:cTn id="27" dur="500"/>
                                        <p:tgtEl>
                                          <p:spTgt spid="3338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33837"/>
                                        </p:tgtEl>
                                        <p:attrNameLst>
                                          <p:attrName>style.visibility</p:attrName>
                                        </p:attrNameLst>
                                      </p:cBhvr>
                                      <p:to>
                                        <p:strVal val="visible"/>
                                      </p:to>
                                    </p:set>
                                    <p:animEffect transition="in" filter="wipe(left)">
                                      <p:cBhvr>
                                        <p:cTn id="32" dur="500"/>
                                        <p:tgtEl>
                                          <p:spTgt spid="3338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3836"/>
                                        </p:tgtEl>
                                        <p:attrNameLst>
                                          <p:attrName>style.visibility</p:attrName>
                                        </p:attrNameLst>
                                      </p:cBhvr>
                                      <p:to>
                                        <p:strVal val="visible"/>
                                      </p:to>
                                    </p:set>
                                    <p:animEffect transition="in" filter="wipe(left)">
                                      <p:cBhvr>
                                        <p:cTn id="37" dur="500"/>
                                        <p:tgtEl>
                                          <p:spTgt spid="333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animBg="1" autoUpdateAnimBg="0"/>
      <p:bldP spid="333831" grpId="0" animBg="1" autoUpdateAnimBg="0"/>
      <p:bldP spid="333834" grpId="0" animBg="1" autoUpdateAnimBg="0"/>
      <p:bldP spid="333836"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Rectangle 4"/>
          <p:cNvSpPr>
            <a:spLocks noChangeArrowheads="1"/>
          </p:cNvSpPr>
          <p:nvPr/>
        </p:nvSpPr>
        <p:spPr bwMode="auto">
          <a:xfrm>
            <a:off x="1547813" y="476250"/>
            <a:ext cx="6156325" cy="701675"/>
          </a:xfrm>
          <a:prstGeom prst="rect">
            <a:avLst/>
          </a:prstGeom>
          <a:noFill/>
          <a:ln w="9525">
            <a:noFill/>
            <a:miter lim="800000"/>
            <a:headEnd/>
            <a:tailEnd/>
          </a:ln>
          <a:effectLst/>
        </p:spPr>
        <p:txBody>
          <a:bodyPr>
            <a:spAutoFit/>
          </a:bodyPr>
          <a:lstStyle/>
          <a:p>
            <a:pPr algn="ctr"/>
            <a:r>
              <a:rPr lang="es-ES" sz="4000" b="1"/>
              <a:t>6. CONCLUSIONES:</a:t>
            </a:r>
          </a:p>
        </p:txBody>
      </p:sp>
      <p:sp>
        <p:nvSpPr>
          <p:cNvPr id="266247" name="Text Box 7"/>
          <p:cNvSpPr txBox="1">
            <a:spLocks noChangeArrowheads="1"/>
          </p:cNvSpPr>
          <p:nvPr/>
        </p:nvSpPr>
        <p:spPr bwMode="auto">
          <a:xfrm>
            <a:off x="468313" y="1600200"/>
            <a:ext cx="8424862" cy="427038"/>
          </a:xfrm>
          <a:prstGeom prst="rect">
            <a:avLst/>
          </a:prstGeom>
          <a:solidFill>
            <a:srgbClr val="FFFFFF"/>
          </a:solidFill>
          <a:ln w="9525">
            <a:noFill/>
            <a:miter lim="800000"/>
            <a:headEnd/>
            <a:tailEnd/>
          </a:ln>
          <a:effectLst/>
        </p:spPr>
        <p:txBody>
          <a:bodyPr>
            <a:spAutoFit/>
          </a:bodyPr>
          <a:lstStyle/>
          <a:p>
            <a:pPr>
              <a:spcBef>
                <a:spcPct val="50000"/>
              </a:spcBef>
            </a:pPr>
            <a:r>
              <a:rPr lang="es-ES" sz="2200" b="1">
                <a:solidFill>
                  <a:schemeClr val="bg2"/>
                </a:solidFill>
              </a:rPr>
              <a:t>1. HACER DEL TRABAJO ESCOLAR EN CASA UN HÁBITO</a:t>
            </a:r>
            <a:r>
              <a:rPr lang="es-ES" sz="2200" b="1"/>
              <a:t> </a:t>
            </a:r>
          </a:p>
        </p:txBody>
      </p:sp>
      <p:pic>
        <p:nvPicPr>
          <p:cNvPr id="266246" name="Picture 6"/>
          <p:cNvPicPr>
            <a:picLocks noChangeAspect="1" noChangeArrowheads="1"/>
          </p:cNvPicPr>
          <p:nvPr/>
        </p:nvPicPr>
        <p:blipFill>
          <a:blip r:embed="rId2" cstate="screen"/>
          <a:srcRect/>
          <a:stretch>
            <a:fillRect/>
          </a:stretch>
        </p:blipFill>
        <p:spPr bwMode="auto">
          <a:xfrm>
            <a:off x="6156325" y="3276600"/>
            <a:ext cx="2736850" cy="3352800"/>
          </a:xfrm>
          <a:prstGeom prst="rect">
            <a:avLst/>
          </a:prstGeom>
          <a:noFill/>
          <a:ln w="9525">
            <a:noFill/>
            <a:miter lim="800000"/>
            <a:headEnd/>
            <a:tailEnd/>
          </a:ln>
          <a:effectLst/>
        </p:spPr>
      </p:pic>
      <p:sp>
        <p:nvSpPr>
          <p:cNvPr id="266248" name="Text Box 8"/>
          <p:cNvSpPr txBox="1">
            <a:spLocks noChangeArrowheads="1"/>
          </p:cNvSpPr>
          <p:nvPr/>
        </p:nvSpPr>
        <p:spPr bwMode="auto">
          <a:xfrm>
            <a:off x="468313" y="2362200"/>
            <a:ext cx="8424862" cy="427038"/>
          </a:xfrm>
          <a:prstGeom prst="rect">
            <a:avLst/>
          </a:prstGeom>
          <a:solidFill>
            <a:srgbClr val="FFFFFF"/>
          </a:solidFill>
          <a:ln w="9525">
            <a:noFill/>
            <a:miter lim="800000"/>
            <a:headEnd/>
            <a:tailEnd/>
          </a:ln>
          <a:effectLst/>
        </p:spPr>
        <p:txBody>
          <a:bodyPr>
            <a:spAutoFit/>
          </a:bodyPr>
          <a:lstStyle/>
          <a:p>
            <a:pPr>
              <a:spcBef>
                <a:spcPct val="50000"/>
              </a:spcBef>
            </a:pPr>
            <a:r>
              <a:rPr lang="es-ES" sz="2200" b="1">
                <a:solidFill>
                  <a:schemeClr val="bg2"/>
                </a:solidFill>
              </a:rPr>
              <a:t>2. PLANIFICAR EL TIEMPO A CORTO Y LARGO PLAZO</a:t>
            </a:r>
          </a:p>
        </p:txBody>
      </p:sp>
      <p:sp>
        <p:nvSpPr>
          <p:cNvPr id="266249" name="Text Box 9"/>
          <p:cNvSpPr txBox="1">
            <a:spLocks noChangeArrowheads="1"/>
          </p:cNvSpPr>
          <p:nvPr/>
        </p:nvSpPr>
        <p:spPr bwMode="auto">
          <a:xfrm>
            <a:off x="446088" y="4572000"/>
            <a:ext cx="5399087" cy="762000"/>
          </a:xfrm>
          <a:prstGeom prst="rect">
            <a:avLst/>
          </a:prstGeom>
          <a:solidFill>
            <a:srgbClr val="FFFFFF"/>
          </a:solidFill>
          <a:ln w="9525">
            <a:noFill/>
            <a:miter lim="800000"/>
            <a:headEnd/>
            <a:tailEnd/>
          </a:ln>
          <a:effectLst/>
        </p:spPr>
        <p:txBody>
          <a:bodyPr>
            <a:spAutoFit/>
          </a:bodyPr>
          <a:lstStyle/>
          <a:p>
            <a:pPr>
              <a:spcBef>
                <a:spcPct val="50000"/>
              </a:spcBef>
            </a:pPr>
            <a:r>
              <a:rPr lang="es-ES" sz="2200" b="1">
                <a:solidFill>
                  <a:schemeClr val="bg2"/>
                </a:solidFill>
              </a:rPr>
              <a:t>4. HACER DEL ESTUDIO UN   MÉTODO ACTIVO</a:t>
            </a:r>
          </a:p>
        </p:txBody>
      </p:sp>
      <p:sp>
        <p:nvSpPr>
          <p:cNvPr id="266250" name="Text Box 10"/>
          <p:cNvSpPr txBox="1">
            <a:spLocks noChangeArrowheads="1"/>
          </p:cNvSpPr>
          <p:nvPr/>
        </p:nvSpPr>
        <p:spPr bwMode="auto">
          <a:xfrm>
            <a:off x="457200" y="3124200"/>
            <a:ext cx="5399088" cy="1096963"/>
          </a:xfrm>
          <a:prstGeom prst="rect">
            <a:avLst/>
          </a:prstGeom>
          <a:solidFill>
            <a:srgbClr val="FFFFFF"/>
          </a:solidFill>
          <a:ln w="9525">
            <a:noFill/>
            <a:miter lim="800000"/>
            <a:headEnd/>
            <a:tailEnd/>
          </a:ln>
          <a:effectLst/>
        </p:spPr>
        <p:txBody>
          <a:bodyPr>
            <a:spAutoFit/>
          </a:bodyPr>
          <a:lstStyle/>
          <a:p>
            <a:pPr>
              <a:spcBef>
                <a:spcPct val="50000"/>
              </a:spcBef>
            </a:pPr>
            <a:r>
              <a:rPr lang="es-ES" sz="2200" b="1">
                <a:solidFill>
                  <a:schemeClr val="bg2"/>
                </a:solidFill>
              </a:rPr>
              <a:t>3. COMENZAR SIEMPRE UNA SESIÓN DE TRABAJO CON UN MOMENTO DE PLANIFICACIÓN</a:t>
            </a:r>
          </a:p>
        </p:txBody>
      </p:sp>
      <p:sp>
        <p:nvSpPr>
          <p:cNvPr id="266251" name="Text Box 11"/>
          <p:cNvSpPr txBox="1">
            <a:spLocks noChangeArrowheads="1"/>
          </p:cNvSpPr>
          <p:nvPr/>
        </p:nvSpPr>
        <p:spPr bwMode="auto">
          <a:xfrm>
            <a:off x="468313" y="5691188"/>
            <a:ext cx="5399087" cy="762000"/>
          </a:xfrm>
          <a:prstGeom prst="rect">
            <a:avLst/>
          </a:prstGeom>
          <a:solidFill>
            <a:srgbClr val="FFFFFF"/>
          </a:solidFill>
          <a:ln w="9525">
            <a:noFill/>
            <a:miter lim="800000"/>
            <a:headEnd/>
            <a:tailEnd/>
          </a:ln>
          <a:effectLst/>
        </p:spPr>
        <p:txBody>
          <a:bodyPr>
            <a:spAutoFit/>
          </a:bodyPr>
          <a:lstStyle/>
          <a:p>
            <a:pPr>
              <a:spcBef>
                <a:spcPct val="50000"/>
              </a:spcBef>
            </a:pPr>
            <a:r>
              <a:rPr lang="es-ES" sz="2200" b="1">
                <a:solidFill>
                  <a:schemeClr val="bg2"/>
                </a:solidFill>
              </a:rPr>
              <a:t>5. BUSCAR EL SENTIDO PRÁCTICO DE LO QUE SE ESTUDIA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wipe(left)">
                                      <p:cBhvr>
                                        <p:cTn id="7" dur="500"/>
                                        <p:tgtEl>
                                          <p:spTgt spid="2662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6246"/>
                                        </p:tgtEl>
                                        <p:attrNameLst>
                                          <p:attrName>style.visibility</p:attrName>
                                        </p:attrNameLst>
                                      </p:cBhvr>
                                      <p:to>
                                        <p:strVal val="visible"/>
                                      </p:to>
                                    </p:set>
                                    <p:anim calcmode="lin" valueType="num">
                                      <p:cBhvr additive="base">
                                        <p:cTn id="12" dur="500" fill="hold"/>
                                        <p:tgtEl>
                                          <p:spTgt spid="266246"/>
                                        </p:tgtEl>
                                        <p:attrNameLst>
                                          <p:attrName>ppt_x</p:attrName>
                                        </p:attrNameLst>
                                      </p:cBhvr>
                                      <p:tavLst>
                                        <p:tav tm="0">
                                          <p:val>
                                            <p:strVal val="0-#ppt_w/2"/>
                                          </p:val>
                                        </p:tav>
                                        <p:tav tm="100000">
                                          <p:val>
                                            <p:strVal val="#ppt_x"/>
                                          </p:val>
                                        </p:tav>
                                      </p:tavLst>
                                    </p:anim>
                                    <p:anim calcmode="lin" valueType="num">
                                      <p:cBhvr additive="base">
                                        <p:cTn id="13" dur="500" fill="hold"/>
                                        <p:tgtEl>
                                          <p:spTgt spid="26624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247"/>
                                        </p:tgtEl>
                                        <p:attrNameLst>
                                          <p:attrName>style.visibility</p:attrName>
                                        </p:attrNameLst>
                                      </p:cBhvr>
                                      <p:to>
                                        <p:strVal val="visible"/>
                                      </p:to>
                                    </p:set>
                                    <p:animEffect transition="in" filter="wipe(left)">
                                      <p:cBhvr>
                                        <p:cTn id="18" dur="500"/>
                                        <p:tgtEl>
                                          <p:spTgt spid="26624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66248"/>
                                        </p:tgtEl>
                                        <p:attrNameLst>
                                          <p:attrName>style.visibility</p:attrName>
                                        </p:attrNameLst>
                                      </p:cBhvr>
                                      <p:to>
                                        <p:strVal val="visible"/>
                                      </p:to>
                                    </p:set>
                                    <p:animEffect transition="in" filter="wipe(left)">
                                      <p:cBhvr>
                                        <p:cTn id="23" dur="500"/>
                                        <p:tgtEl>
                                          <p:spTgt spid="26624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6250"/>
                                        </p:tgtEl>
                                        <p:attrNameLst>
                                          <p:attrName>style.visibility</p:attrName>
                                        </p:attrNameLst>
                                      </p:cBhvr>
                                      <p:to>
                                        <p:strVal val="visible"/>
                                      </p:to>
                                    </p:set>
                                    <p:animEffect transition="in" filter="wipe(left)">
                                      <p:cBhvr>
                                        <p:cTn id="28" dur="500"/>
                                        <p:tgtEl>
                                          <p:spTgt spid="26625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66249"/>
                                        </p:tgtEl>
                                        <p:attrNameLst>
                                          <p:attrName>style.visibility</p:attrName>
                                        </p:attrNameLst>
                                      </p:cBhvr>
                                      <p:to>
                                        <p:strVal val="visible"/>
                                      </p:to>
                                    </p:set>
                                    <p:animEffect transition="in" filter="wipe(left)">
                                      <p:cBhvr>
                                        <p:cTn id="33" dur="500"/>
                                        <p:tgtEl>
                                          <p:spTgt spid="26624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6251"/>
                                        </p:tgtEl>
                                        <p:attrNameLst>
                                          <p:attrName>style.visibility</p:attrName>
                                        </p:attrNameLst>
                                      </p:cBhvr>
                                      <p:to>
                                        <p:strVal val="visible"/>
                                      </p:to>
                                    </p:set>
                                    <p:animEffect transition="in" filter="wipe(left)">
                                      <p:cBhvr>
                                        <p:cTn id="38" dur="500"/>
                                        <p:tgtEl>
                                          <p:spTgt spid="266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autoUpdateAnimBg="0"/>
      <p:bldP spid="266247" grpId="0" animBg="1" autoUpdateAnimBg="0"/>
      <p:bldP spid="266248" grpId="0" animBg="1" autoUpdateAnimBg="0"/>
      <p:bldP spid="266249" grpId="0" animBg="1" autoUpdateAnimBg="0"/>
      <p:bldP spid="266250" grpId="0" animBg="1" autoUpdateAnimBg="0"/>
      <p:bldP spid="266251"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755650" y="188913"/>
            <a:ext cx="6870700" cy="844550"/>
          </a:xfrm>
        </p:spPr>
        <p:txBody>
          <a:bodyPr/>
          <a:lstStyle/>
          <a:p>
            <a:r>
              <a:rPr lang="es-ES" sz="4000" b="1">
                <a:solidFill>
                  <a:srgbClr val="000304"/>
                </a:solidFill>
              </a:rPr>
              <a:t>POSTURAS ADECUADAS…</a:t>
            </a:r>
          </a:p>
        </p:txBody>
      </p:sp>
      <p:sp>
        <p:nvSpPr>
          <p:cNvPr id="73731" name="Text Box 3"/>
          <p:cNvSpPr txBox="1">
            <a:spLocks noChangeArrowheads="1"/>
          </p:cNvSpPr>
          <p:nvPr/>
        </p:nvSpPr>
        <p:spPr bwMode="auto">
          <a:xfrm>
            <a:off x="762000" y="4876800"/>
            <a:ext cx="3095625" cy="831850"/>
          </a:xfrm>
          <a:prstGeom prst="rect">
            <a:avLst/>
          </a:prstGeom>
          <a:noFill/>
          <a:ln w="9525">
            <a:solidFill>
              <a:srgbClr val="000304"/>
            </a:solidFill>
            <a:miter lim="800000"/>
            <a:headEnd/>
            <a:tailEnd/>
          </a:ln>
          <a:effectLst/>
        </p:spPr>
        <p:txBody>
          <a:bodyPr>
            <a:spAutoFit/>
          </a:bodyPr>
          <a:lstStyle/>
          <a:p>
            <a:pPr algn="ctr">
              <a:spcBef>
                <a:spcPct val="50000"/>
              </a:spcBef>
            </a:pPr>
            <a:r>
              <a:rPr lang="es-ES" sz="2400" b="1">
                <a:solidFill>
                  <a:srgbClr val="000304"/>
                </a:solidFill>
              </a:rPr>
              <a:t>BRAZOS RELAJADOS</a:t>
            </a:r>
          </a:p>
        </p:txBody>
      </p:sp>
      <p:sp>
        <p:nvSpPr>
          <p:cNvPr id="73732" name="Text Box 4"/>
          <p:cNvSpPr txBox="1">
            <a:spLocks noChangeArrowheads="1"/>
          </p:cNvSpPr>
          <p:nvPr/>
        </p:nvSpPr>
        <p:spPr bwMode="auto">
          <a:xfrm>
            <a:off x="4343400" y="4876800"/>
            <a:ext cx="4032250" cy="1474788"/>
          </a:xfrm>
          <a:prstGeom prst="rect">
            <a:avLst/>
          </a:prstGeom>
          <a:noFill/>
          <a:ln w="9525">
            <a:solidFill>
              <a:srgbClr val="000304"/>
            </a:solidFill>
            <a:miter lim="800000"/>
            <a:headEnd/>
            <a:tailEnd/>
          </a:ln>
          <a:effectLst/>
        </p:spPr>
        <p:txBody>
          <a:bodyPr>
            <a:spAutoFit/>
          </a:bodyPr>
          <a:lstStyle/>
          <a:p>
            <a:pPr algn="ctr"/>
            <a:r>
              <a:rPr lang="es-ES" sz="1800" b="1">
                <a:solidFill>
                  <a:srgbClr val="000304"/>
                </a:solidFill>
              </a:rPr>
              <a:t>LA CABEZA UN POCO INCLINADA HACIA DELANTE. </a:t>
            </a:r>
          </a:p>
          <a:p>
            <a:pPr algn="ctr"/>
            <a:r>
              <a:rPr lang="es-ES" sz="1800" b="1">
                <a:solidFill>
                  <a:srgbClr val="000304"/>
                </a:solidFill>
              </a:rPr>
              <a:t>LA DISTANCIA DE LOS OJOS AL LIBRO O CUADERNO DEBE SER DE UNOS 30 CM. APROX.</a:t>
            </a:r>
          </a:p>
        </p:txBody>
      </p:sp>
      <p:sp>
        <p:nvSpPr>
          <p:cNvPr id="73735" name="AutoShape 7"/>
          <p:cNvSpPr>
            <a:spLocks noChangeArrowheads="1"/>
          </p:cNvSpPr>
          <p:nvPr/>
        </p:nvSpPr>
        <p:spPr bwMode="auto">
          <a:xfrm>
            <a:off x="1981200" y="41148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sp>
        <p:nvSpPr>
          <p:cNvPr id="73737" name="AutoShape 9"/>
          <p:cNvSpPr>
            <a:spLocks noChangeArrowheads="1"/>
          </p:cNvSpPr>
          <p:nvPr/>
        </p:nvSpPr>
        <p:spPr bwMode="auto">
          <a:xfrm>
            <a:off x="5867400" y="41148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pic>
        <p:nvPicPr>
          <p:cNvPr id="73739" name="Picture 11"/>
          <p:cNvPicPr>
            <a:picLocks noChangeAspect="1" noChangeArrowheads="1"/>
          </p:cNvPicPr>
          <p:nvPr/>
        </p:nvPicPr>
        <p:blipFill>
          <a:blip r:embed="rId2" cstate="screen"/>
          <a:srcRect/>
          <a:stretch>
            <a:fillRect/>
          </a:stretch>
        </p:blipFill>
        <p:spPr bwMode="auto">
          <a:xfrm>
            <a:off x="685800" y="1219200"/>
            <a:ext cx="3200400" cy="2744788"/>
          </a:xfrm>
          <a:prstGeom prst="rect">
            <a:avLst/>
          </a:prstGeom>
          <a:noFill/>
          <a:ln w="9525">
            <a:noFill/>
            <a:miter lim="800000"/>
            <a:headEnd/>
            <a:tailEnd/>
          </a:ln>
          <a:effectLst/>
        </p:spPr>
      </p:pic>
      <p:pic>
        <p:nvPicPr>
          <p:cNvPr id="73741" name="Picture 13"/>
          <p:cNvPicPr>
            <a:picLocks noChangeAspect="1" noChangeArrowheads="1"/>
          </p:cNvPicPr>
          <p:nvPr/>
        </p:nvPicPr>
        <p:blipFill>
          <a:blip r:embed="rId3" cstate="screen"/>
          <a:srcRect/>
          <a:stretch>
            <a:fillRect/>
          </a:stretch>
        </p:blipFill>
        <p:spPr bwMode="auto">
          <a:xfrm>
            <a:off x="4800600" y="1219200"/>
            <a:ext cx="3200400" cy="27527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blinds(vertical)">
                                      <p:cBhvr>
                                        <p:cTn id="7" dur="500"/>
                                        <p:tgtEl>
                                          <p:spTgt spid="737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73739"/>
                                        </p:tgtEl>
                                        <p:attrNameLst>
                                          <p:attrName>style.visibility</p:attrName>
                                        </p:attrNameLst>
                                      </p:cBhvr>
                                      <p:to>
                                        <p:strVal val="visible"/>
                                      </p:to>
                                    </p:set>
                                    <p:anim calcmode="lin" valueType="num">
                                      <p:cBhvr additive="base">
                                        <p:cTn id="12" dur="500" fill="hold"/>
                                        <p:tgtEl>
                                          <p:spTgt spid="73739"/>
                                        </p:tgtEl>
                                        <p:attrNameLst>
                                          <p:attrName>ppt_x</p:attrName>
                                        </p:attrNameLst>
                                      </p:cBhvr>
                                      <p:tavLst>
                                        <p:tav tm="0">
                                          <p:val>
                                            <p:strVal val="#ppt_x"/>
                                          </p:val>
                                        </p:tav>
                                        <p:tav tm="100000">
                                          <p:val>
                                            <p:strVal val="#ppt_x"/>
                                          </p:val>
                                        </p:tav>
                                      </p:tavLst>
                                    </p:anim>
                                    <p:anim calcmode="lin" valueType="num">
                                      <p:cBhvr additive="base">
                                        <p:cTn id="13" dur="500" fill="hold"/>
                                        <p:tgtEl>
                                          <p:spTgt spid="7373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3735"/>
                                        </p:tgtEl>
                                        <p:attrNameLst>
                                          <p:attrName>style.visibility</p:attrName>
                                        </p:attrNameLst>
                                      </p:cBhvr>
                                      <p:to>
                                        <p:strVal val="visible"/>
                                      </p:to>
                                    </p:set>
                                    <p:anim calcmode="lin" valueType="num">
                                      <p:cBhvr additive="base">
                                        <p:cTn id="18" dur="500" fill="hold"/>
                                        <p:tgtEl>
                                          <p:spTgt spid="73735"/>
                                        </p:tgtEl>
                                        <p:attrNameLst>
                                          <p:attrName>ppt_x</p:attrName>
                                        </p:attrNameLst>
                                      </p:cBhvr>
                                      <p:tavLst>
                                        <p:tav tm="0">
                                          <p:val>
                                            <p:strVal val="#ppt_x"/>
                                          </p:val>
                                        </p:tav>
                                        <p:tav tm="100000">
                                          <p:val>
                                            <p:strVal val="#ppt_x"/>
                                          </p:val>
                                        </p:tav>
                                      </p:tavLst>
                                    </p:anim>
                                    <p:anim calcmode="lin" valueType="num">
                                      <p:cBhvr additive="base">
                                        <p:cTn id="19" dur="500" fill="hold"/>
                                        <p:tgtEl>
                                          <p:spTgt spid="7373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73731"/>
                                        </p:tgtEl>
                                        <p:attrNameLst>
                                          <p:attrName>style.visibility</p:attrName>
                                        </p:attrNameLst>
                                      </p:cBhvr>
                                      <p:to>
                                        <p:strVal val="visible"/>
                                      </p:to>
                                    </p:set>
                                    <p:anim calcmode="lin" valueType="num">
                                      <p:cBhvr additive="base">
                                        <p:cTn id="24" dur="500" fill="hold"/>
                                        <p:tgtEl>
                                          <p:spTgt spid="73731"/>
                                        </p:tgtEl>
                                        <p:attrNameLst>
                                          <p:attrName>ppt_x</p:attrName>
                                        </p:attrNameLst>
                                      </p:cBhvr>
                                      <p:tavLst>
                                        <p:tav tm="0">
                                          <p:val>
                                            <p:strVal val="#ppt_x"/>
                                          </p:val>
                                        </p:tav>
                                        <p:tav tm="100000">
                                          <p:val>
                                            <p:strVal val="#ppt_x"/>
                                          </p:val>
                                        </p:tav>
                                      </p:tavLst>
                                    </p:anim>
                                    <p:anim calcmode="lin" valueType="num">
                                      <p:cBhvr additive="base">
                                        <p:cTn id="25" dur="500" fill="hold"/>
                                        <p:tgtEl>
                                          <p:spTgt spid="7373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73741"/>
                                        </p:tgtEl>
                                        <p:attrNameLst>
                                          <p:attrName>style.visibility</p:attrName>
                                        </p:attrNameLst>
                                      </p:cBhvr>
                                      <p:to>
                                        <p:strVal val="visible"/>
                                      </p:to>
                                    </p:set>
                                    <p:anim calcmode="lin" valueType="num">
                                      <p:cBhvr additive="base">
                                        <p:cTn id="30" dur="500" fill="hold"/>
                                        <p:tgtEl>
                                          <p:spTgt spid="73741"/>
                                        </p:tgtEl>
                                        <p:attrNameLst>
                                          <p:attrName>ppt_x</p:attrName>
                                        </p:attrNameLst>
                                      </p:cBhvr>
                                      <p:tavLst>
                                        <p:tav tm="0">
                                          <p:val>
                                            <p:strVal val="#ppt_x"/>
                                          </p:val>
                                        </p:tav>
                                        <p:tav tm="100000">
                                          <p:val>
                                            <p:strVal val="#ppt_x"/>
                                          </p:val>
                                        </p:tav>
                                      </p:tavLst>
                                    </p:anim>
                                    <p:anim calcmode="lin" valueType="num">
                                      <p:cBhvr additive="base">
                                        <p:cTn id="31" dur="500" fill="hold"/>
                                        <p:tgtEl>
                                          <p:spTgt spid="73741"/>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73737"/>
                                        </p:tgtEl>
                                        <p:attrNameLst>
                                          <p:attrName>style.visibility</p:attrName>
                                        </p:attrNameLst>
                                      </p:cBhvr>
                                      <p:to>
                                        <p:strVal val="visible"/>
                                      </p:to>
                                    </p:set>
                                    <p:anim calcmode="lin" valueType="num">
                                      <p:cBhvr additive="base">
                                        <p:cTn id="36" dur="500" fill="hold"/>
                                        <p:tgtEl>
                                          <p:spTgt spid="73737"/>
                                        </p:tgtEl>
                                        <p:attrNameLst>
                                          <p:attrName>ppt_x</p:attrName>
                                        </p:attrNameLst>
                                      </p:cBhvr>
                                      <p:tavLst>
                                        <p:tav tm="0">
                                          <p:val>
                                            <p:strVal val="#ppt_x"/>
                                          </p:val>
                                        </p:tav>
                                        <p:tav tm="100000">
                                          <p:val>
                                            <p:strVal val="#ppt_x"/>
                                          </p:val>
                                        </p:tav>
                                      </p:tavLst>
                                    </p:anim>
                                    <p:anim calcmode="lin" valueType="num">
                                      <p:cBhvr additive="base">
                                        <p:cTn id="37" dur="500" fill="hold"/>
                                        <p:tgtEl>
                                          <p:spTgt spid="7373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73732"/>
                                        </p:tgtEl>
                                        <p:attrNameLst>
                                          <p:attrName>style.visibility</p:attrName>
                                        </p:attrNameLst>
                                      </p:cBhvr>
                                      <p:to>
                                        <p:strVal val="visible"/>
                                      </p:to>
                                    </p:set>
                                    <p:anim calcmode="lin" valueType="num">
                                      <p:cBhvr additive="base">
                                        <p:cTn id="42" dur="500" fill="hold"/>
                                        <p:tgtEl>
                                          <p:spTgt spid="73732"/>
                                        </p:tgtEl>
                                        <p:attrNameLst>
                                          <p:attrName>ppt_x</p:attrName>
                                        </p:attrNameLst>
                                      </p:cBhvr>
                                      <p:tavLst>
                                        <p:tav tm="0">
                                          <p:val>
                                            <p:strVal val="#ppt_x"/>
                                          </p:val>
                                        </p:tav>
                                        <p:tav tm="100000">
                                          <p:val>
                                            <p:strVal val="#ppt_x"/>
                                          </p:val>
                                        </p:tav>
                                      </p:tavLst>
                                    </p:anim>
                                    <p:anim calcmode="lin" valueType="num">
                                      <p:cBhvr additive="base">
                                        <p:cTn id="43"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utoUpdateAnimBg="0"/>
      <p:bldP spid="73731" grpId="0" animBg="1" autoUpdateAnimBg="0"/>
      <p:bldP spid="73732" grpId="0" animBg="1" autoUpdateAnimBg="0"/>
      <p:bldP spid="73735" grpId="0" animBg="1"/>
      <p:bldP spid="7373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7" name="Rectangle 5"/>
          <p:cNvSpPr>
            <a:spLocks noGrp="1" noChangeArrowheads="1"/>
          </p:cNvSpPr>
          <p:nvPr>
            <p:ph type="title"/>
          </p:nvPr>
        </p:nvSpPr>
        <p:spPr>
          <a:xfrm>
            <a:off x="684213" y="260350"/>
            <a:ext cx="6870700" cy="771525"/>
          </a:xfrm>
        </p:spPr>
        <p:txBody>
          <a:bodyPr/>
          <a:lstStyle/>
          <a:p>
            <a:r>
              <a:rPr lang="es-ES" b="1"/>
              <a:t>LUGAR DE ESTUDIO…</a:t>
            </a:r>
          </a:p>
        </p:txBody>
      </p:sp>
      <p:sp>
        <p:nvSpPr>
          <p:cNvPr id="74759" name="Text Box 7"/>
          <p:cNvSpPr txBox="1">
            <a:spLocks noChangeArrowheads="1"/>
          </p:cNvSpPr>
          <p:nvPr/>
        </p:nvSpPr>
        <p:spPr bwMode="auto">
          <a:xfrm>
            <a:off x="228600" y="4572000"/>
            <a:ext cx="3830638" cy="925513"/>
          </a:xfrm>
          <a:prstGeom prst="rect">
            <a:avLst/>
          </a:prstGeom>
          <a:noFill/>
          <a:ln w="9525">
            <a:solidFill>
              <a:schemeClr val="tx1"/>
            </a:solidFill>
            <a:miter lim="800000"/>
            <a:headEnd/>
            <a:tailEnd/>
          </a:ln>
          <a:effectLst/>
        </p:spPr>
        <p:txBody>
          <a:bodyPr wrap="none">
            <a:spAutoFit/>
          </a:bodyPr>
          <a:lstStyle/>
          <a:p>
            <a:pPr algn="ctr"/>
            <a:r>
              <a:rPr lang="es-ES" sz="1800" b="1"/>
              <a:t>MESA Y SILLA ADECUADAS.</a:t>
            </a:r>
          </a:p>
          <a:p>
            <a:pPr algn="ctr"/>
            <a:r>
              <a:rPr lang="es-ES" sz="1800" b="1"/>
              <a:t>SI ES POSIBLE LA MESA DEBE</a:t>
            </a:r>
          </a:p>
          <a:p>
            <a:pPr algn="ctr"/>
            <a:r>
              <a:rPr lang="es-ES" sz="1800" b="1"/>
              <a:t>SER AMPLIA</a:t>
            </a:r>
          </a:p>
        </p:txBody>
      </p:sp>
      <p:sp>
        <p:nvSpPr>
          <p:cNvPr id="74763" name="Text Box 11"/>
          <p:cNvSpPr txBox="1">
            <a:spLocks noChangeArrowheads="1"/>
          </p:cNvSpPr>
          <p:nvPr/>
        </p:nvSpPr>
        <p:spPr bwMode="auto">
          <a:xfrm>
            <a:off x="4572000" y="4572000"/>
            <a:ext cx="3282950" cy="925513"/>
          </a:xfrm>
          <a:prstGeom prst="rect">
            <a:avLst/>
          </a:prstGeom>
          <a:noFill/>
          <a:ln w="9525">
            <a:solidFill>
              <a:schemeClr val="tx1"/>
            </a:solidFill>
            <a:miter lim="800000"/>
            <a:headEnd/>
            <a:tailEnd/>
          </a:ln>
          <a:effectLst/>
        </p:spPr>
        <p:txBody>
          <a:bodyPr wrap="none">
            <a:spAutoFit/>
          </a:bodyPr>
          <a:lstStyle/>
          <a:p>
            <a:pPr algn="ctr"/>
            <a:r>
              <a:rPr lang="es-ES" sz="1800" b="1"/>
              <a:t>LUGAR TRANQUILO, </a:t>
            </a:r>
          </a:p>
          <a:p>
            <a:pPr algn="ctr"/>
            <a:r>
              <a:rPr lang="es-ES" sz="1800" b="1"/>
              <a:t>SIN RUIDOS.</a:t>
            </a:r>
          </a:p>
          <a:p>
            <a:pPr algn="ctr"/>
            <a:r>
              <a:rPr lang="es-ES" sz="1800" b="1"/>
              <a:t>EVITAR DISTRACCIONES.</a:t>
            </a:r>
          </a:p>
        </p:txBody>
      </p:sp>
      <p:sp>
        <p:nvSpPr>
          <p:cNvPr id="74773" name="AutoShape 21"/>
          <p:cNvSpPr>
            <a:spLocks noChangeArrowheads="1"/>
          </p:cNvSpPr>
          <p:nvPr/>
        </p:nvSpPr>
        <p:spPr bwMode="auto">
          <a:xfrm>
            <a:off x="1600200" y="38100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sp>
        <p:nvSpPr>
          <p:cNvPr id="74774" name="AutoShape 22"/>
          <p:cNvSpPr>
            <a:spLocks noChangeArrowheads="1"/>
          </p:cNvSpPr>
          <p:nvPr/>
        </p:nvSpPr>
        <p:spPr bwMode="auto">
          <a:xfrm>
            <a:off x="5715000" y="36576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pic>
        <p:nvPicPr>
          <p:cNvPr id="74776" name="Picture 24"/>
          <p:cNvPicPr>
            <a:picLocks noChangeAspect="1" noChangeArrowheads="1"/>
          </p:cNvPicPr>
          <p:nvPr/>
        </p:nvPicPr>
        <p:blipFill>
          <a:blip r:embed="rId2" cstate="screen"/>
          <a:srcRect/>
          <a:stretch>
            <a:fillRect/>
          </a:stretch>
        </p:blipFill>
        <p:spPr bwMode="auto">
          <a:xfrm>
            <a:off x="838200" y="1143000"/>
            <a:ext cx="2438400" cy="2376488"/>
          </a:xfrm>
          <a:prstGeom prst="rect">
            <a:avLst/>
          </a:prstGeom>
          <a:noFill/>
          <a:ln w="9525">
            <a:noFill/>
            <a:miter lim="800000"/>
            <a:headEnd/>
            <a:tailEnd/>
          </a:ln>
          <a:effectLst/>
        </p:spPr>
      </p:pic>
      <p:pic>
        <p:nvPicPr>
          <p:cNvPr id="74779" name="Picture 27"/>
          <p:cNvPicPr>
            <a:picLocks noChangeAspect="1" noChangeArrowheads="1"/>
          </p:cNvPicPr>
          <p:nvPr/>
        </p:nvPicPr>
        <p:blipFill>
          <a:blip r:embed="rId3" cstate="screen"/>
          <a:srcRect/>
          <a:stretch>
            <a:fillRect/>
          </a:stretch>
        </p:blipFill>
        <p:spPr bwMode="auto">
          <a:xfrm>
            <a:off x="3505200" y="1295400"/>
            <a:ext cx="2514600" cy="2146300"/>
          </a:xfrm>
          <a:prstGeom prst="rect">
            <a:avLst/>
          </a:prstGeom>
          <a:noFill/>
          <a:ln w="9525">
            <a:noFill/>
            <a:miter lim="800000"/>
            <a:headEnd/>
            <a:tailEnd/>
          </a:ln>
          <a:effectLst/>
        </p:spPr>
      </p:pic>
      <p:pic>
        <p:nvPicPr>
          <p:cNvPr id="74781" name="Picture 29"/>
          <p:cNvPicPr>
            <a:picLocks noChangeAspect="1" noChangeArrowheads="1"/>
          </p:cNvPicPr>
          <p:nvPr/>
        </p:nvPicPr>
        <p:blipFill>
          <a:blip r:embed="rId4" cstate="screen"/>
          <a:srcRect/>
          <a:stretch>
            <a:fillRect/>
          </a:stretch>
        </p:blipFill>
        <p:spPr bwMode="auto">
          <a:xfrm>
            <a:off x="6096000" y="1295400"/>
            <a:ext cx="2286000" cy="2065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blinds(vertical)">
                                      <p:cBhvr>
                                        <p:cTn id="7" dur="500"/>
                                        <p:tgtEl>
                                          <p:spTgt spid="747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74776"/>
                                        </p:tgtEl>
                                        <p:attrNameLst>
                                          <p:attrName>style.visibility</p:attrName>
                                        </p:attrNameLst>
                                      </p:cBhvr>
                                      <p:to>
                                        <p:strVal val="visible"/>
                                      </p:to>
                                    </p:set>
                                    <p:anim calcmode="lin" valueType="num">
                                      <p:cBhvr additive="base">
                                        <p:cTn id="12" dur="500" fill="hold"/>
                                        <p:tgtEl>
                                          <p:spTgt spid="74776"/>
                                        </p:tgtEl>
                                        <p:attrNameLst>
                                          <p:attrName>ppt_x</p:attrName>
                                        </p:attrNameLst>
                                      </p:cBhvr>
                                      <p:tavLst>
                                        <p:tav tm="0">
                                          <p:val>
                                            <p:strVal val="#ppt_x"/>
                                          </p:val>
                                        </p:tav>
                                        <p:tav tm="100000">
                                          <p:val>
                                            <p:strVal val="#ppt_x"/>
                                          </p:val>
                                        </p:tav>
                                      </p:tavLst>
                                    </p:anim>
                                    <p:anim calcmode="lin" valueType="num">
                                      <p:cBhvr additive="base">
                                        <p:cTn id="13" dur="500" fill="hold"/>
                                        <p:tgtEl>
                                          <p:spTgt spid="7477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4773"/>
                                        </p:tgtEl>
                                        <p:attrNameLst>
                                          <p:attrName>style.visibility</p:attrName>
                                        </p:attrNameLst>
                                      </p:cBhvr>
                                      <p:to>
                                        <p:strVal val="visible"/>
                                      </p:to>
                                    </p:set>
                                    <p:anim calcmode="lin" valueType="num">
                                      <p:cBhvr additive="base">
                                        <p:cTn id="18" dur="500" fill="hold"/>
                                        <p:tgtEl>
                                          <p:spTgt spid="74773"/>
                                        </p:tgtEl>
                                        <p:attrNameLst>
                                          <p:attrName>ppt_x</p:attrName>
                                        </p:attrNameLst>
                                      </p:cBhvr>
                                      <p:tavLst>
                                        <p:tav tm="0">
                                          <p:val>
                                            <p:strVal val="#ppt_x"/>
                                          </p:val>
                                        </p:tav>
                                        <p:tav tm="100000">
                                          <p:val>
                                            <p:strVal val="#ppt_x"/>
                                          </p:val>
                                        </p:tav>
                                      </p:tavLst>
                                    </p:anim>
                                    <p:anim calcmode="lin" valueType="num">
                                      <p:cBhvr additive="base">
                                        <p:cTn id="19" dur="500" fill="hold"/>
                                        <p:tgtEl>
                                          <p:spTgt spid="7477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74759"/>
                                        </p:tgtEl>
                                        <p:attrNameLst>
                                          <p:attrName>style.visibility</p:attrName>
                                        </p:attrNameLst>
                                      </p:cBhvr>
                                      <p:to>
                                        <p:strVal val="visible"/>
                                      </p:to>
                                    </p:set>
                                    <p:anim calcmode="lin" valueType="num">
                                      <p:cBhvr additive="base">
                                        <p:cTn id="24" dur="500" fill="hold"/>
                                        <p:tgtEl>
                                          <p:spTgt spid="74759"/>
                                        </p:tgtEl>
                                        <p:attrNameLst>
                                          <p:attrName>ppt_x</p:attrName>
                                        </p:attrNameLst>
                                      </p:cBhvr>
                                      <p:tavLst>
                                        <p:tav tm="0">
                                          <p:val>
                                            <p:strVal val="#ppt_x"/>
                                          </p:val>
                                        </p:tav>
                                        <p:tav tm="100000">
                                          <p:val>
                                            <p:strVal val="#ppt_x"/>
                                          </p:val>
                                        </p:tav>
                                      </p:tavLst>
                                    </p:anim>
                                    <p:anim calcmode="lin" valueType="num">
                                      <p:cBhvr additive="base">
                                        <p:cTn id="25" dur="500" fill="hold"/>
                                        <p:tgtEl>
                                          <p:spTgt spid="74759"/>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74779"/>
                                        </p:tgtEl>
                                        <p:attrNameLst>
                                          <p:attrName>style.visibility</p:attrName>
                                        </p:attrNameLst>
                                      </p:cBhvr>
                                      <p:to>
                                        <p:strVal val="visible"/>
                                      </p:to>
                                    </p:set>
                                    <p:anim calcmode="lin" valueType="num">
                                      <p:cBhvr additive="base">
                                        <p:cTn id="30" dur="500" fill="hold"/>
                                        <p:tgtEl>
                                          <p:spTgt spid="74779"/>
                                        </p:tgtEl>
                                        <p:attrNameLst>
                                          <p:attrName>ppt_x</p:attrName>
                                        </p:attrNameLst>
                                      </p:cBhvr>
                                      <p:tavLst>
                                        <p:tav tm="0">
                                          <p:val>
                                            <p:strVal val="#ppt_x"/>
                                          </p:val>
                                        </p:tav>
                                        <p:tav tm="100000">
                                          <p:val>
                                            <p:strVal val="#ppt_x"/>
                                          </p:val>
                                        </p:tav>
                                      </p:tavLst>
                                    </p:anim>
                                    <p:anim calcmode="lin" valueType="num">
                                      <p:cBhvr additive="base">
                                        <p:cTn id="31" dur="500" fill="hold"/>
                                        <p:tgtEl>
                                          <p:spTgt spid="74779"/>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74781"/>
                                        </p:tgtEl>
                                        <p:attrNameLst>
                                          <p:attrName>style.visibility</p:attrName>
                                        </p:attrNameLst>
                                      </p:cBhvr>
                                      <p:to>
                                        <p:strVal val="visible"/>
                                      </p:to>
                                    </p:set>
                                    <p:anim calcmode="lin" valueType="num">
                                      <p:cBhvr additive="base">
                                        <p:cTn id="36" dur="500" fill="hold"/>
                                        <p:tgtEl>
                                          <p:spTgt spid="74781"/>
                                        </p:tgtEl>
                                        <p:attrNameLst>
                                          <p:attrName>ppt_x</p:attrName>
                                        </p:attrNameLst>
                                      </p:cBhvr>
                                      <p:tavLst>
                                        <p:tav tm="0">
                                          <p:val>
                                            <p:strVal val="#ppt_x"/>
                                          </p:val>
                                        </p:tav>
                                        <p:tav tm="100000">
                                          <p:val>
                                            <p:strVal val="#ppt_x"/>
                                          </p:val>
                                        </p:tav>
                                      </p:tavLst>
                                    </p:anim>
                                    <p:anim calcmode="lin" valueType="num">
                                      <p:cBhvr additive="base">
                                        <p:cTn id="37" dur="500" fill="hold"/>
                                        <p:tgtEl>
                                          <p:spTgt spid="7478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74774"/>
                                        </p:tgtEl>
                                        <p:attrNameLst>
                                          <p:attrName>style.visibility</p:attrName>
                                        </p:attrNameLst>
                                      </p:cBhvr>
                                      <p:to>
                                        <p:strVal val="visible"/>
                                      </p:to>
                                    </p:set>
                                    <p:anim calcmode="lin" valueType="num">
                                      <p:cBhvr additive="base">
                                        <p:cTn id="42" dur="500" fill="hold"/>
                                        <p:tgtEl>
                                          <p:spTgt spid="74774"/>
                                        </p:tgtEl>
                                        <p:attrNameLst>
                                          <p:attrName>ppt_x</p:attrName>
                                        </p:attrNameLst>
                                      </p:cBhvr>
                                      <p:tavLst>
                                        <p:tav tm="0">
                                          <p:val>
                                            <p:strVal val="#ppt_x"/>
                                          </p:val>
                                        </p:tav>
                                        <p:tav tm="100000">
                                          <p:val>
                                            <p:strVal val="#ppt_x"/>
                                          </p:val>
                                        </p:tav>
                                      </p:tavLst>
                                    </p:anim>
                                    <p:anim calcmode="lin" valueType="num">
                                      <p:cBhvr additive="base">
                                        <p:cTn id="43" dur="500" fill="hold"/>
                                        <p:tgtEl>
                                          <p:spTgt spid="74774"/>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74763"/>
                                        </p:tgtEl>
                                        <p:attrNameLst>
                                          <p:attrName>style.visibility</p:attrName>
                                        </p:attrNameLst>
                                      </p:cBhvr>
                                      <p:to>
                                        <p:strVal val="visible"/>
                                      </p:to>
                                    </p:set>
                                    <p:anim calcmode="lin" valueType="num">
                                      <p:cBhvr additive="base">
                                        <p:cTn id="48" dur="500" fill="hold"/>
                                        <p:tgtEl>
                                          <p:spTgt spid="74763"/>
                                        </p:tgtEl>
                                        <p:attrNameLst>
                                          <p:attrName>ppt_x</p:attrName>
                                        </p:attrNameLst>
                                      </p:cBhvr>
                                      <p:tavLst>
                                        <p:tav tm="0">
                                          <p:val>
                                            <p:strVal val="#ppt_x"/>
                                          </p:val>
                                        </p:tav>
                                        <p:tav tm="100000">
                                          <p:val>
                                            <p:strVal val="#ppt_x"/>
                                          </p:val>
                                        </p:tav>
                                      </p:tavLst>
                                    </p:anim>
                                    <p:anim calcmode="lin" valueType="num">
                                      <p:cBhvr additive="base">
                                        <p:cTn id="49" dur="500" fill="hold"/>
                                        <p:tgtEl>
                                          <p:spTgt spid="747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autoUpdateAnimBg="0"/>
      <p:bldP spid="74759" grpId="0" animBg="1" autoUpdateAnimBg="0"/>
      <p:bldP spid="74763" grpId="0" animBg="1" autoUpdateAnimBg="0"/>
      <p:bldP spid="74773" grpId="0" animBg="1"/>
      <p:bldP spid="7477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4213" y="260350"/>
            <a:ext cx="6870700" cy="771525"/>
          </a:xfrm>
        </p:spPr>
        <p:txBody>
          <a:bodyPr/>
          <a:lstStyle/>
          <a:p>
            <a:r>
              <a:rPr lang="es-ES" b="1"/>
              <a:t>LUGAR DE ESTUDIO…</a:t>
            </a:r>
          </a:p>
        </p:txBody>
      </p:sp>
      <p:sp>
        <p:nvSpPr>
          <p:cNvPr id="77828" name="Text Box 4"/>
          <p:cNvSpPr txBox="1">
            <a:spLocks noChangeArrowheads="1"/>
          </p:cNvSpPr>
          <p:nvPr/>
        </p:nvSpPr>
        <p:spPr bwMode="auto">
          <a:xfrm>
            <a:off x="457200" y="4267200"/>
            <a:ext cx="3600450" cy="1474788"/>
          </a:xfrm>
          <a:prstGeom prst="rect">
            <a:avLst/>
          </a:prstGeom>
          <a:noFill/>
          <a:ln w="9525">
            <a:solidFill>
              <a:schemeClr val="tx1"/>
            </a:solidFill>
            <a:miter lim="800000"/>
            <a:headEnd/>
            <a:tailEnd/>
          </a:ln>
          <a:effectLst/>
        </p:spPr>
        <p:txBody>
          <a:bodyPr>
            <a:spAutoFit/>
          </a:bodyPr>
          <a:lstStyle/>
          <a:p>
            <a:pPr algn="ctr"/>
            <a:r>
              <a:rPr lang="es-ES" sz="1800" b="1"/>
              <a:t>ILUMINACIÓN SUFICIENTE. LA LUZ,</a:t>
            </a:r>
          </a:p>
          <a:p>
            <a:pPr algn="ctr"/>
            <a:r>
              <a:rPr lang="es-ES" sz="1800" b="1"/>
              <a:t>AL SER POSIBLE, NATURAL EVITAR SOMBRAS. </a:t>
            </a:r>
          </a:p>
          <a:p>
            <a:pPr algn="ctr"/>
            <a:r>
              <a:rPr lang="es-ES" sz="1800" b="1"/>
              <a:t>FLEXO (60-90 W)</a:t>
            </a:r>
          </a:p>
        </p:txBody>
      </p:sp>
      <p:sp>
        <p:nvSpPr>
          <p:cNvPr id="77831" name="Text Box 7"/>
          <p:cNvSpPr txBox="1">
            <a:spLocks noChangeArrowheads="1"/>
          </p:cNvSpPr>
          <p:nvPr/>
        </p:nvSpPr>
        <p:spPr bwMode="auto">
          <a:xfrm>
            <a:off x="5105400" y="4724400"/>
            <a:ext cx="3394075" cy="925513"/>
          </a:xfrm>
          <a:prstGeom prst="rect">
            <a:avLst/>
          </a:prstGeom>
          <a:noFill/>
          <a:ln w="9525">
            <a:solidFill>
              <a:schemeClr val="tx1"/>
            </a:solidFill>
            <a:miter lim="800000"/>
            <a:headEnd/>
            <a:tailEnd/>
          </a:ln>
          <a:effectLst/>
        </p:spPr>
        <p:txBody>
          <a:bodyPr>
            <a:spAutoFit/>
          </a:bodyPr>
          <a:lstStyle/>
          <a:p>
            <a:pPr algn="ctr"/>
            <a:r>
              <a:rPr lang="es-ES" sz="1800" b="1"/>
              <a:t>TEMPERATURA ADECUADA </a:t>
            </a:r>
          </a:p>
          <a:p>
            <a:pPr algn="ctr"/>
            <a:r>
              <a:rPr lang="es-ES" sz="1800" b="1"/>
              <a:t>(20-26 ºC).</a:t>
            </a:r>
          </a:p>
          <a:p>
            <a:pPr algn="ctr"/>
            <a:r>
              <a:rPr lang="es-ES" sz="1800" b="1"/>
              <a:t>LUGAR BIEN AIREADO</a:t>
            </a:r>
          </a:p>
        </p:txBody>
      </p:sp>
      <p:sp>
        <p:nvSpPr>
          <p:cNvPr id="77837" name="AutoShape 13"/>
          <p:cNvSpPr>
            <a:spLocks noChangeArrowheads="1"/>
          </p:cNvSpPr>
          <p:nvPr/>
        </p:nvSpPr>
        <p:spPr bwMode="auto">
          <a:xfrm>
            <a:off x="1752600" y="35814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sp>
        <p:nvSpPr>
          <p:cNvPr id="77838" name="AutoShape 14"/>
          <p:cNvSpPr>
            <a:spLocks noChangeArrowheads="1"/>
          </p:cNvSpPr>
          <p:nvPr/>
        </p:nvSpPr>
        <p:spPr bwMode="auto">
          <a:xfrm>
            <a:off x="6248400" y="37338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pic>
        <p:nvPicPr>
          <p:cNvPr id="77840" name="Picture 16"/>
          <p:cNvPicPr>
            <a:picLocks noChangeAspect="1" noChangeArrowheads="1"/>
          </p:cNvPicPr>
          <p:nvPr/>
        </p:nvPicPr>
        <p:blipFill>
          <a:blip r:embed="rId2" cstate="screen"/>
          <a:srcRect/>
          <a:stretch>
            <a:fillRect/>
          </a:stretch>
        </p:blipFill>
        <p:spPr bwMode="auto">
          <a:xfrm>
            <a:off x="914400" y="1143000"/>
            <a:ext cx="3048000" cy="2573338"/>
          </a:xfrm>
          <a:prstGeom prst="rect">
            <a:avLst/>
          </a:prstGeom>
          <a:noFill/>
          <a:ln w="9525">
            <a:noFill/>
            <a:miter lim="800000"/>
            <a:headEnd/>
            <a:tailEnd/>
          </a:ln>
          <a:effectLst/>
        </p:spPr>
      </p:pic>
      <p:pic>
        <p:nvPicPr>
          <p:cNvPr id="77842" name="Picture 18"/>
          <p:cNvPicPr>
            <a:picLocks noChangeAspect="1" noChangeArrowheads="1"/>
          </p:cNvPicPr>
          <p:nvPr/>
        </p:nvPicPr>
        <p:blipFill>
          <a:blip r:embed="rId3" cstate="screen"/>
          <a:srcRect/>
          <a:stretch>
            <a:fillRect/>
          </a:stretch>
        </p:blipFill>
        <p:spPr bwMode="auto">
          <a:xfrm>
            <a:off x="5181600" y="1066800"/>
            <a:ext cx="2819400" cy="25828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linds(vertical)">
                                      <p:cBhvr>
                                        <p:cTn id="7" dur="500"/>
                                        <p:tgtEl>
                                          <p:spTgt spid="778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77840"/>
                                        </p:tgtEl>
                                        <p:attrNameLst>
                                          <p:attrName>style.visibility</p:attrName>
                                        </p:attrNameLst>
                                      </p:cBhvr>
                                      <p:to>
                                        <p:strVal val="visible"/>
                                      </p:to>
                                    </p:set>
                                    <p:anim calcmode="lin" valueType="num">
                                      <p:cBhvr additive="base">
                                        <p:cTn id="12" dur="500" fill="hold"/>
                                        <p:tgtEl>
                                          <p:spTgt spid="77840"/>
                                        </p:tgtEl>
                                        <p:attrNameLst>
                                          <p:attrName>ppt_x</p:attrName>
                                        </p:attrNameLst>
                                      </p:cBhvr>
                                      <p:tavLst>
                                        <p:tav tm="0">
                                          <p:val>
                                            <p:strVal val="#ppt_x"/>
                                          </p:val>
                                        </p:tav>
                                        <p:tav tm="100000">
                                          <p:val>
                                            <p:strVal val="#ppt_x"/>
                                          </p:val>
                                        </p:tav>
                                      </p:tavLst>
                                    </p:anim>
                                    <p:anim calcmode="lin" valueType="num">
                                      <p:cBhvr additive="base">
                                        <p:cTn id="13" dur="500" fill="hold"/>
                                        <p:tgtEl>
                                          <p:spTgt spid="7784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7837"/>
                                        </p:tgtEl>
                                        <p:attrNameLst>
                                          <p:attrName>style.visibility</p:attrName>
                                        </p:attrNameLst>
                                      </p:cBhvr>
                                      <p:to>
                                        <p:strVal val="visible"/>
                                      </p:to>
                                    </p:set>
                                    <p:anim calcmode="lin" valueType="num">
                                      <p:cBhvr additive="base">
                                        <p:cTn id="18" dur="500" fill="hold"/>
                                        <p:tgtEl>
                                          <p:spTgt spid="77837"/>
                                        </p:tgtEl>
                                        <p:attrNameLst>
                                          <p:attrName>ppt_x</p:attrName>
                                        </p:attrNameLst>
                                      </p:cBhvr>
                                      <p:tavLst>
                                        <p:tav tm="0">
                                          <p:val>
                                            <p:strVal val="#ppt_x"/>
                                          </p:val>
                                        </p:tav>
                                        <p:tav tm="100000">
                                          <p:val>
                                            <p:strVal val="#ppt_x"/>
                                          </p:val>
                                        </p:tav>
                                      </p:tavLst>
                                    </p:anim>
                                    <p:anim calcmode="lin" valueType="num">
                                      <p:cBhvr additive="base">
                                        <p:cTn id="19" dur="500" fill="hold"/>
                                        <p:tgtEl>
                                          <p:spTgt spid="77837"/>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77828"/>
                                        </p:tgtEl>
                                        <p:attrNameLst>
                                          <p:attrName>style.visibility</p:attrName>
                                        </p:attrNameLst>
                                      </p:cBhvr>
                                      <p:to>
                                        <p:strVal val="visible"/>
                                      </p:to>
                                    </p:set>
                                    <p:anim calcmode="lin" valueType="num">
                                      <p:cBhvr additive="base">
                                        <p:cTn id="24" dur="500" fill="hold"/>
                                        <p:tgtEl>
                                          <p:spTgt spid="77828"/>
                                        </p:tgtEl>
                                        <p:attrNameLst>
                                          <p:attrName>ppt_x</p:attrName>
                                        </p:attrNameLst>
                                      </p:cBhvr>
                                      <p:tavLst>
                                        <p:tav tm="0">
                                          <p:val>
                                            <p:strVal val="#ppt_x"/>
                                          </p:val>
                                        </p:tav>
                                        <p:tav tm="100000">
                                          <p:val>
                                            <p:strVal val="#ppt_x"/>
                                          </p:val>
                                        </p:tav>
                                      </p:tavLst>
                                    </p:anim>
                                    <p:anim calcmode="lin" valueType="num">
                                      <p:cBhvr additive="base">
                                        <p:cTn id="25" dur="500" fill="hold"/>
                                        <p:tgtEl>
                                          <p:spTgt spid="7782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77842"/>
                                        </p:tgtEl>
                                        <p:attrNameLst>
                                          <p:attrName>style.visibility</p:attrName>
                                        </p:attrNameLst>
                                      </p:cBhvr>
                                      <p:to>
                                        <p:strVal val="visible"/>
                                      </p:to>
                                    </p:set>
                                    <p:anim calcmode="lin" valueType="num">
                                      <p:cBhvr additive="base">
                                        <p:cTn id="30" dur="500" fill="hold"/>
                                        <p:tgtEl>
                                          <p:spTgt spid="77842"/>
                                        </p:tgtEl>
                                        <p:attrNameLst>
                                          <p:attrName>ppt_x</p:attrName>
                                        </p:attrNameLst>
                                      </p:cBhvr>
                                      <p:tavLst>
                                        <p:tav tm="0">
                                          <p:val>
                                            <p:strVal val="#ppt_x"/>
                                          </p:val>
                                        </p:tav>
                                        <p:tav tm="100000">
                                          <p:val>
                                            <p:strVal val="#ppt_x"/>
                                          </p:val>
                                        </p:tav>
                                      </p:tavLst>
                                    </p:anim>
                                    <p:anim calcmode="lin" valueType="num">
                                      <p:cBhvr additive="base">
                                        <p:cTn id="31" dur="500" fill="hold"/>
                                        <p:tgtEl>
                                          <p:spTgt spid="77842"/>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77838"/>
                                        </p:tgtEl>
                                        <p:attrNameLst>
                                          <p:attrName>style.visibility</p:attrName>
                                        </p:attrNameLst>
                                      </p:cBhvr>
                                      <p:to>
                                        <p:strVal val="visible"/>
                                      </p:to>
                                    </p:set>
                                    <p:anim calcmode="lin" valueType="num">
                                      <p:cBhvr additive="base">
                                        <p:cTn id="36" dur="500" fill="hold"/>
                                        <p:tgtEl>
                                          <p:spTgt spid="77838"/>
                                        </p:tgtEl>
                                        <p:attrNameLst>
                                          <p:attrName>ppt_x</p:attrName>
                                        </p:attrNameLst>
                                      </p:cBhvr>
                                      <p:tavLst>
                                        <p:tav tm="0">
                                          <p:val>
                                            <p:strVal val="#ppt_x"/>
                                          </p:val>
                                        </p:tav>
                                        <p:tav tm="100000">
                                          <p:val>
                                            <p:strVal val="#ppt_x"/>
                                          </p:val>
                                        </p:tav>
                                      </p:tavLst>
                                    </p:anim>
                                    <p:anim calcmode="lin" valueType="num">
                                      <p:cBhvr additive="base">
                                        <p:cTn id="37" dur="500" fill="hold"/>
                                        <p:tgtEl>
                                          <p:spTgt spid="77838"/>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77831"/>
                                        </p:tgtEl>
                                        <p:attrNameLst>
                                          <p:attrName>style.visibility</p:attrName>
                                        </p:attrNameLst>
                                      </p:cBhvr>
                                      <p:to>
                                        <p:strVal val="visible"/>
                                      </p:to>
                                    </p:set>
                                    <p:anim calcmode="lin" valueType="num">
                                      <p:cBhvr additive="base">
                                        <p:cTn id="42" dur="500" fill="hold"/>
                                        <p:tgtEl>
                                          <p:spTgt spid="77831"/>
                                        </p:tgtEl>
                                        <p:attrNameLst>
                                          <p:attrName>ppt_x</p:attrName>
                                        </p:attrNameLst>
                                      </p:cBhvr>
                                      <p:tavLst>
                                        <p:tav tm="0">
                                          <p:val>
                                            <p:strVal val="#ppt_x"/>
                                          </p:val>
                                        </p:tav>
                                        <p:tav tm="100000">
                                          <p:val>
                                            <p:strVal val="#ppt_x"/>
                                          </p:val>
                                        </p:tav>
                                      </p:tavLst>
                                    </p:anim>
                                    <p:anim calcmode="lin" valueType="num">
                                      <p:cBhvr additive="base">
                                        <p:cTn id="43" dur="500" fill="hold"/>
                                        <p:tgtEl>
                                          <p:spTgt spid="778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8" grpId="0" animBg="1" autoUpdateAnimBg="0"/>
      <p:bldP spid="77831" grpId="0" animBg="1" autoUpdateAnimBg="0"/>
      <p:bldP spid="77837" grpId="0" animBg="1"/>
      <p:bldP spid="7783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11188" y="333375"/>
            <a:ext cx="6870700" cy="700088"/>
          </a:xfrm>
        </p:spPr>
        <p:txBody>
          <a:bodyPr/>
          <a:lstStyle/>
          <a:p>
            <a:r>
              <a:rPr lang="es-ES" sz="4000" b="1"/>
              <a:t>LUGAR DE ESTUDIO…</a:t>
            </a:r>
          </a:p>
        </p:txBody>
      </p:sp>
      <p:sp>
        <p:nvSpPr>
          <p:cNvPr id="78852" name="Text Box 4"/>
          <p:cNvSpPr txBox="1">
            <a:spLocks noChangeArrowheads="1"/>
          </p:cNvSpPr>
          <p:nvPr/>
        </p:nvSpPr>
        <p:spPr bwMode="auto">
          <a:xfrm>
            <a:off x="2133600" y="4648200"/>
            <a:ext cx="4800600" cy="1749425"/>
          </a:xfrm>
          <a:prstGeom prst="rect">
            <a:avLst/>
          </a:prstGeom>
          <a:noFill/>
          <a:ln w="9525">
            <a:solidFill>
              <a:schemeClr val="tx1"/>
            </a:solidFill>
            <a:miter lim="800000"/>
            <a:headEnd/>
            <a:tailEnd/>
          </a:ln>
          <a:effectLst/>
        </p:spPr>
        <p:txBody>
          <a:bodyPr>
            <a:spAutoFit/>
          </a:bodyPr>
          <a:lstStyle/>
          <a:p>
            <a:pPr algn="ctr"/>
            <a:r>
              <a:rPr lang="es-ES" sz="1800" b="1"/>
              <a:t>ANTES DE ESTUDIAR, PREPARAR TODAS LAS COSAS QUE SE VAN A NECESITAR Y TENERLAS </a:t>
            </a:r>
          </a:p>
          <a:p>
            <a:pPr algn="ctr"/>
            <a:r>
              <a:rPr lang="es-ES" sz="1800" b="1"/>
              <a:t>A MANO: LIBRO, APUNTES, HOJAS PARA ANOTACIONES, BOLÍGRAFOS, COLORES Y UN BUEN DICCIONARIO. </a:t>
            </a:r>
          </a:p>
        </p:txBody>
      </p:sp>
      <p:sp>
        <p:nvSpPr>
          <p:cNvPr id="78872" name="Text Box 24"/>
          <p:cNvSpPr txBox="1">
            <a:spLocks noChangeArrowheads="1"/>
          </p:cNvSpPr>
          <p:nvPr/>
        </p:nvSpPr>
        <p:spPr bwMode="auto">
          <a:xfrm>
            <a:off x="827088" y="3789363"/>
            <a:ext cx="252412" cy="366712"/>
          </a:xfrm>
          <a:prstGeom prst="rect">
            <a:avLst/>
          </a:prstGeom>
          <a:noFill/>
          <a:ln w="9525">
            <a:noFill/>
            <a:miter lim="800000"/>
            <a:headEnd/>
            <a:tailEnd/>
          </a:ln>
          <a:effectLst/>
        </p:spPr>
        <p:txBody>
          <a:bodyPr wrap="none">
            <a:spAutoFit/>
          </a:bodyPr>
          <a:lstStyle/>
          <a:p>
            <a:r>
              <a:rPr lang="es-ES" sz="1800"/>
              <a:t> </a:t>
            </a:r>
          </a:p>
        </p:txBody>
      </p:sp>
      <p:sp>
        <p:nvSpPr>
          <p:cNvPr id="78883" name="AutoShape 35"/>
          <p:cNvSpPr>
            <a:spLocks noChangeArrowheads="1"/>
          </p:cNvSpPr>
          <p:nvPr/>
        </p:nvSpPr>
        <p:spPr bwMode="auto">
          <a:xfrm>
            <a:off x="4038600" y="3810000"/>
            <a:ext cx="792163" cy="647700"/>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pic>
        <p:nvPicPr>
          <p:cNvPr id="78885" name="Picture 37"/>
          <p:cNvPicPr>
            <a:picLocks noChangeAspect="1" noChangeArrowheads="1"/>
          </p:cNvPicPr>
          <p:nvPr/>
        </p:nvPicPr>
        <p:blipFill>
          <a:blip r:embed="rId2" cstate="screen"/>
          <a:srcRect/>
          <a:stretch>
            <a:fillRect/>
          </a:stretch>
        </p:blipFill>
        <p:spPr bwMode="auto">
          <a:xfrm>
            <a:off x="304800" y="1219200"/>
            <a:ext cx="2590800" cy="2374900"/>
          </a:xfrm>
          <a:prstGeom prst="rect">
            <a:avLst/>
          </a:prstGeom>
          <a:noFill/>
          <a:ln w="9525">
            <a:noFill/>
            <a:miter lim="800000"/>
            <a:headEnd/>
            <a:tailEnd/>
          </a:ln>
          <a:effectLst/>
        </p:spPr>
      </p:pic>
      <p:pic>
        <p:nvPicPr>
          <p:cNvPr id="78887" name="Picture 39"/>
          <p:cNvPicPr>
            <a:picLocks noChangeAspect="1" noChangeArrowheads="1"/>
          </p:cNvPicPr>
          <p:nvPr/>
        </p:nvPicPr>
        <p:blipFill>
          <a:blip r:embed="rId3" cstate="screen"/>
          <a:srcRect/>
          <a:stretch>
            <a:fillRect/>
          </a:stretch>
        </p:blipFill>
        <p:spPr bwMode="auto">
          <a:xfrm>
            <a:off x="3048000" y="1295400"/>
            <a:ext cx="2647950" cy="2290763"/>
          </a:xfrm>
          <a:prstGeom prst="rect">
            <a:avLst/>
          </a:prstGeom>
          <a:noFill/>
          <a:ln w="9525">
            <a:noFill/>
            <a:miter lim="800000"/>
            <a:headEnd/>
            <a:tailEnd/>
          </a:ln>
          <a:effectLst/>
        </p:spPr>
      </p:pic>
      <p:pic>
        <p:nvPicPr>
          <p:cNvPr id="78889" name="Picture 41"/>
          <p:cNvPicPr>
            <a:picLocks noChangeAspect="1" noChangeArrowheads="1"/>
          </p:cNvPicPr>
          <p:nvPr/>
        </p:nvPicPr>
        <p:blipFill>
          <a:blip r:embed="rId4" cstate="screen"/>
          <a:srcRect/>
          <a:stretch>
            <a:fillRect/>
          </a:stretch>
        </p:blipFill>
        <p:spPr bwMode="auto">
          <a:xfrm>
            <a:off x="5867400" y="1295400"/>
            <a:ext cx="2638425" cy="22875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blinds(vertical)">
                                      <p:cBhvr>
                                        <p:cTn id="7" dur="500"/>
                                        <p:tgtEl>
                                          <p:spTgt spid="788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78885"/>
                                        </p:tgtEl>
                                        <p:attrNameLst>
                                          <p:attrName>style.visibility</p:attrName>
                                        </p:attrNameLst>
                                      </p:cBhvr>
                                      <p:to>
                                        <p:strVal val="visible"/>
                                      </p:to>
                                    </p:set>
                                    <p:anim calcmode="lin" valueType="num">
                                      <p:cBhvr additive="base">
                                        <p:cTn id="12" dur="500" fill="hold"/>
                                        <p:tgtEl>
                                          <p:spTgt spid="78885"/>
                                        </p:tgtEl>
                                        <p:attrNameLst>
                                          <p:attrName>ppt_x</p:attrName>
                                        </p:attrNameLst>
                                      </p:cBhvr>
                                      <p:tavLst>
                                        <p:tav tm="0">
                                          <p:val>
                                            <p:strVal val="#ppt_x"/>
                                          </p:val>
                                        </p:tav>
                                        <p:tav tm="100000">
                                          <p:val>
                                            <p:strVal val="#ppt_x"/>
                                          </p:val>
                                        </p:tav>
                                      </p:tavLst>
                                    </p:anim>
                                    <p:anim calcmode="lin" valueType="num">
                                      <p:cBhvr additive="base">
                                        <p:cTn id="13" dur="500" fill="hold"/>
                                        <p:tgtEl>
                                          <p:spTgt spid="7888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78887"/>
                                        </p:tgtEl>
                                        <p:attrNameLst>
                                          <p:attrName>style.visibility</p:attrName>
                                        </p:attrNameLst>
                                      </p:cBhvr>
                                      <p:to>
                                        <p:strVal val="visible"/>
                                      </p:to>
                                    </p:set>
                                    <p:anim calcmode="lin" valueType="num">
                                      <p:cBhvr additive="base">
                                        <p:cTn id="18" dur="500" fill="hold"/>
                                        <p:tgtEl>
                                          <p:spTgt spid="78887"/>
                                        </p:tgtEl>
                                        <p:attrNameLst>
                                          <p:attrName>ppt_x</p:attrName>
                                        </p:attrNameLst>
                                      </p:cBhvr>
                                      <p:tavLst>
                                        <p:tav tm="0">
                                          <p:val>
                                            <p:strVal val="#ppt_x"/>
                                          </p:val>
                                        </p:tav>
                                        <p:tav tm="100000">
                                          <p:val>
                                            <p:strVal val="#ppt_x"/>
                                          </p:val>
                                        </p:tav>
                                      </p:tavLst>
                                    </p:anim>
                                    <p:anim calcmode="lin" valueType="num">
                                      <p:cBhvr additive="base">
                                        <p:cTn id="19" dur="500" fill="hold"/>
                                        <p:tgtEl>
                                          <p:spTgt spid="78887"/>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78889"/>
                                        </p:tgtEl>
                                        <p:attrNameLst>
                                          <p:attrName>style.visibility</p:attrName>
                                        </p:attrNameLst>
                                      </p:cBhvr>
                                      <p:to>
                                        <p:strVal val="visible"/>
                                      </p:to>
                                    </p:set>
                                    <p:anim calcmode="lin" valueType="num">
                                      <p:cBhvr additive="base">
                                        <p:cTn id="24" dur="500" fill="hold"/>
                                        <p:tgtEl>
                                          <p:spTgt spid="78889"/>
                                        </p:tgtEl>
                                        <p:attrNameLst>
                                          <p:attrName>ppt_x</p:attrName>
                                        </p:attrNameLst>
                                      </p:cBhvr>
                                      <p:tavLst>
                                        <p:tav tm="0">
                                          <p:val>
                                            <p:strVal val="#ppt_x"/>
                                          </p:val>
                                        </p:tav>
                                        <p:tav tm="100000">
                                          <p:val>
                                            <p:strVal val="#ppt_x"/>
                                          </p:val>
                                        </p:tav>
                                      </p:tavLst>
                                    </p:anim>
                                    <p:anim calcmode="lin" valueType="num">
                                      <p:cBhvr additive="base">
                                        <p:cTn id="25" dur="500" fill="hold"/>
                                        <p:tgtEl>
                                          <p:spTgt spid="78889"/>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78883"/>
                                        </p:tgtEl>
                                        <p:attrNameLst>
                                          <p:attrName>style.visibility</p:attrName>
                                        </p:attrNameLst>
                                      </p:cBhvr>
                                      <p:to>
                                        <p:strVal val="visible"/>
                                      </p:to>
                                    </p:set>
                                    <p:anim calcmode="lin" valueType="num">
                                      <p:cBhvr additive="base">
                                        <p:cTn id="30" dur="500" fill="hold"/>
                                        <p:tgtEl>
                                          <p:spTgt spid="78883"/>
                                        </p:tgtEl>
                                        <p:attrNameLst>
                                          <p:attrName>ppt_x</p:attrName>
                                        </p:attrNameLst>
                                      </p:cBhvr>
                                      <p:tavLst>
                                        <p:tav tm="0">
                                          <p:val>
                                            <p:strVal val="#ppt_x"/>
                                          </p:val>
                                        </p:tav>
                                        <p:tav tm="100000">
                                          <p:val>
                                            <p:strVal val="#ppt_x"/>
                                          </p:val>
                                        </p:tav>
                                      </p:tavLst>
                                    </p:anim>
                                    <p:anim calcmode="lin" valueType="num">
                                      <p:cBhvr additive="base">
                                        <p:cTn id="31" dur="500" fill="hold"/>
                                        <p:tgtEl>
                                          <p:spTgt spid="78883"/>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78852"/>
                                        </p:tgtEl>
                                        <p:attrNameLst>
                                          <p:attrName>style.visibility</p:attrName>
                                        </p:attrNameLst>
                                      </p:cBhvr>
                                      <p:to>
                                        <p:strVal val="visible"/>
                                      </p:to>
                                    </p:set>
                                    <p:anim calcmode="lin" valueType="num">
                                      <p:cBhvr additive="base">
                                        <p:cTn id="36" dur="500" fill="hold"/>
                                        <p:tgtEl>
                                          <p:spTgt spid="78852"/>
                                        </p:tgtEl>
                                        <p:attrNameLst>
                                          <p:attrName>ppt_x</p:attrName>
                                        </p:attrNameLst>
                                      </p:cBhvr>
                                      <p:tavLst>
                                        <p:tav tm="0">
                                          <p:val>
                                            <p:strVal val="#ppt_x"/>
                                          </p:val>
                                        </p:tav>
                                        <p:tav tm="100000">
                                          <p:val>
                                            <p:strVal val="#ppt_x"/>
                                          </p:val>
                                        </p:tav>
                                      </p:tavLst>
                                    </p:anim>
                                    <p:anim calcmode="lin" valueType="num">
                                      <p:cBhvr additive="base">
                                        <p:cTn id="37" dur="500" fill="hold"/>
                                        <p:tgtEl>
                                          <p:spTgt spid="788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2" grpId="0" animBg="1" autoUpdateAnimBg="0"/>
      <p:bldP spid="788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611188" y="333375"/>
            <a:ext cx="6870700" cy="700088"/>
          </a:xfrm>
          <a:prstGeom prst="rect">
            <a:avLst/>
          </a:prstGeom>
          <a:noFill/>
          <a:ln w="9525">
            <a:noFill/>
            <a:miter lim="800000"/>
            <a:headEnd/>
            <a:tailEnd/>
          </a:ln>
        </p:spPr>
        <p:txBody>
          <a:bodyPr anchor="b"/>
          <a:lstStyle/>
          <a:p>
            <a:pPr algn="ctr"/>
            <a:r>
              <a:rPr lang="es-ES" sz="4000" b="1"/>
              <a:t>LUGAR DE ESTUDIO…</a:t>
            </a:r>
          </a:p>
        </p:txBody>
      </p:sp>
      <p:pic>
        <p:nvPicPr>
          <p:cNvPr id="334852" name="Picture 4"/>
          <p:cNvPicPr>
            <a:picLocks noChangeAspect="1" noChangeArrowheads="1"/>
          </p:cNvPicPr>
          <p:nvPr/>
        </p:nvPicPr>
        <p:blipFill>
          <a:blip r:embed="rId2" cstate="screen"/>
          <a:srcRect/>
          <a:stretch>
            <a:fillRect/>
          </a:stretch>
        </p:blipFill>
        <p:spPr bwMode="auto">
          <a:xfrm>
            <a:off x="990600" y="1295400"/>
            <a:ext cx="2520950" cy="2087563"/>
          </a:xfrm>
          <a:prstGeom prst="rect">
            <a:avLst/>
          </a:prstGeom>
          <a:noFill/>
          <a:ln w="9525">
            <a:noFill/>
            <a:miter lim="800000"/>
            <a:headEnd/>
            <a:tailEnd/>
          </a:ln>
          <a:effectLst/>
        </p:spPr>
      </p:pic>
      <p:pic>
        <p:nvPicPr>
          <p:cNvPr id="334853" name="Picture 5"/>
          <p:cNvPicPr>
            <a:picLocks noChangeAspect="1" noChangeArrowheads="1"/>
          </p:cNvPicPr>
          <p:nvPr/>
        </p:nvPicPr>
        <p:blipFill>
          <a:blip r:embed="rId3" cstate="screen"/>
          <a:srcRect/>
          <a:stretch>
            <a:fillRect/>
          </a:stretch>
        </p:blipFill>
        <p:spPr bwMode="auto">
          <a:xfrm>
            <a:off x="4140200" y="1268413"/>
            <a:ext cx="4314825" cy="2362200"/>
          </a:xfrm>
          <a:prstGeom prst="rect">
            <a:avLst/>
          </a:prstGeom>
          <a:noFill/>
          <a:ln w="9525">
            <a:noFill/>
            <a:miter lim="800000"/>
            <a:headEnd/>
            <a:tailEnd/>
          </a:ln>
          <a:effectLst/>
        </p:spPr>
      </p:pic>
      <p:sp>
        <p:nvSpPr>
          <p:cNvPr id="334856" name="Text Box 8"/>
          <p:cNvSpPr txBox="1">
            <a:spLocks noChangeArrowheads="1"/>
          </p:cNvSpPr>
          <p:nvPr/>
        </p:nvSpPr>
        <p:spPr bwMode="auto">
          <a:xfrm>
            <a:off x="685800" y="3886200"/>
            <a:ext cx="3049588" cy="1628775"/>
          </a:xfrm>
          <a:prstGeom prst="rect">
            <a:avLst/>
          </a:prstGeom>
          <a:noFill/>
          <a:ln w="9525">
            <a:solidFill>
              <a:schemeClr val="tx1"/>
            </a:solidFill>
            <a:miter lim="800000"/>
            <a:headEnd/>
            <a:tailEnd/>
          </a:ln>
          <a:effectLst/>
        </p:spPr>
        <p:txBody>
          <a:bodyPr>
            <a:spAutoFit/>
          </a:bodyPr>
          <a:lstStyle/>
          <a:p>
            <a:pPr>
              <a:spcBef>
                <a:spcPct val="50000"/>
              </a:spcBef>
            </a:pPr>
            <a:r>
              <a:rPr lang="es-ES" sz="2000" b="1">
                <a:solidFill>
                  <a:schemeClr val="tx2"/>
                </a:solidFill>
              </a:rPr>
              <a:t>EL AULA:</a:t>
            </a:r>
          </a:p>
          <a:p>
            <a:pPr>
              <a:spcBef>
                <a:spcPct val="50000"/>
              </a:spcBef>
            </a:pPr>
            <a:r>
              <a:rPr lang="es-ES" sz="1600" b="1"/>
              <a:t>ES EL PRIMER LUGAR DE ESTUDIO. </a:t>
            </a:r>
          </a:p>
          <a:p>
            <a:pPr>
              <a:spcBef>
                <a:spcPct val="50000"/>
              </a:spcBef>
            </a:pPr>
            <a:r>
              <a:rPr lang="es-ES" sz="1600" b="1"/>
              <a:t>ES IMPORTANTE ATENDER Y CONSULTAR DUDAS.</a:t>
            </a:r>
          </a:p>
        </p:txBody>
      </p:sp>
      <p:sp>
        <p:nvSpPr>
          <p:cNvPr id="334857" name="Text Box 9"/>
          <p:cNvSpPr txBox="1">
            <a:spLocks noChangeArrowheads="1"/>
          </p:cNvSpPr>
          <p:nvPr/>
        </p:nvSpPr>
        <p:spPr bwMode="auto">
          <a:xfrm>
            <a:off x="3995738" y="4365625"/>
            <a:ext cx="4608512" cy="1933575"/>
          </a:xfrm>
          <a:prstGeom prst="rect">
            <a:avLst/>
          </a:prstGeom>
          <a:noFill/>
          <a:ln w="9525">
            <a:solidFill>
              <a:schemeClr val="tx1"/>
            </a:solidFill>
            <a:miter lim="800000"/>
            <a:headEnd/>
            <a:tailEnd/>
          </a:ln>
          <a:effectLst/>
        </p:spPr>
        <p:txBody>
          <a:bodyPr>
            <a:spAutoFit/>
          </a:bodyPr>
          <a:lstStyle/>
          <a:p>
            <a:pPr>
              <a:spcBef>
                <a:spcPct val="50000"/>
              </a:spcBef>
            </a:pPr>
            <a:r>
              <a:rPr lang="es-ES" sz="2000" b="1">
                <a:solidFill>
                  <a:schemeClr val="tx2"/>
                </a:solidFill>
              </a:rPr>
              <a:t>TRABAJAR EN GRUPO CON COMPAÑEROS:</a:t>
            </a:r>
          </a:p>
          <a:p>
            <a:pPr>
              <a:spcBef>
                <a:spcPct val="50000"/>
              </a:spcBef>
            </a:pPr>
            <a:r>
              <a:rPr lang="es-ES" sz="1600" b="1"/>
              <a:t>EN MUCHAS ACTIVIDADES MEJORA LA COMPRENSIÓN, ADEMÁS DE ESTABLECER RELACONES DE AMISTAD.</a:t>
            </a:r>
          </a:p>
          <a:p>
            <a:pPr>
              <a:spcBef>
                <a:spcPct val="50000"/>
              </a:spcBef>
            </a:pPr>
            <a:endParaRPr lang="es-ES" sz="1600" b="1"/>
          </a:p>
        </p:txBody>
      </p:sp>
      <p:sp>
        <p:nvSpPr>
          <p:cNvPr id="334860" name="AutoShape 12"/>
          <p:cNvSpPr>
            <a:spLocks noChangeArrowheads="1"/>
          </p:cNvSpPr>
          <p:nvPr/>
        </p:nvSpPr>
        <p:spPr bwMode="auto">
          <a:xfrm>
            <a:off x="6084888" y="3860800"/>
            <a:ext cx="503237" cy="503238"/>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sp>
        <p:nvSpPr>
          <p:cNvPr id="334861" name="AutoShape 13"/>
          <p:cNvSpPr>
            <a:spLocks noChangeArrowheads="1"/>
          </p:cNvSpPr>
          <p:nvPr/>
        </p:nvSpPr>
        <p:spPr bwMode="auto">
          <a:xfrm>
            <a:off x="1981200" y="3657600"/>
            <a:ext cx="431800" cy="360363"/>
          </a:xfrm>
          <a:prstGeom prst="downArrow">
            <a:avLst>
              <a:gd name="adj1" fmla="val 50000"/>
              <a:gd name="adj2" fmla="val 25000"/>
            </a:avLst>
          </a:prstGeom>
          <a:solidFill>
            <a:srgbClr val="3366FF"/>
          </a:solidFill>
          <a:ln w="9525">
            <a:solidFill>
              <a:schemeClr val="tx1"/>
            </a:solidFill>
            <a:miter lim="800000"/>
            <a:headEnd/>
            <a:tailEnd/>
          </a:ln>
          <a:effectLst/>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34850"/>
                                        </p:tgtEl>
                                        <p:attrNameLst>
                                          <p:attrName>style.visibility</p:attrName>
                                        </p:attrNameLst>
                                      </p:cBhvr>
                                      <p:to>
                                        <p:strVal val="visible"/>
                                      </p:to>
                                    </p:set>
                                    <p:animEffect transition="in" filter="blinds(vertical)">
                                      <p:cBhvr>
                                        <p:cTn id="7" dur="500"/>
                                        <p:tgtEl>
                                          <p:spTgt spid="3348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34852"/>
                                        </p:tgtEl>
                                        <p:attrNameLst>
                                          <p:attrName>style.visibility</p:attrName>
                                        </p:attrNameLst>
                                      </p:cBhvr>
                                      <p:to>
                                        <p:strVal val="visible"/>
                                      </p:to>
                                    </p:set>
                                    <p:anim calcmode="lin" valueType="num">
                                      <p:cBhvr additive="base">
                                        <p:cTn id="12" dur="500" fill="hold"/>
                                        <p:tgtEl>
                                          <p:spTgt spid="334852"/>
                                        </p:tgtEl>
                                        <p:attrNameLst>
                                          <p:attrName>ppt_x</p:attrName>
                                        </p:attrNameLst>
                                      </p:cBhvr>
                                      <p:tavLst>
                                        <p:tav tm="0">
                                          <p:val>
                                            <p:strVal val="#ppt_x"/>
                                          </p:val>
                                        </p:tav>
                                        <p:tav tm="100000">
                                          <p:val>
                                            <p:strVal val="#ppt_x"/>
                                          </p:val>
                                        </p:tav>
                                      </p:tavLst>
                                    </p:anim>
                                    <p:anim calcmode="lin" valueType="num">
                                      <p:cBhvr additive="base">
                                        <p:cTn id="13" dur="500" fill="hold"/>
                                        <p:tgtEl>
                                          <p:spTgt spid="33485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34861"/>
                                        </p:tgtEl>
                                        <p:attrNameLst>
                                          <p:attrName>style.visibility</p:attrName>
                                        </p:attrNameLst>
                                      </p:cBhvr>
                                      <p:to>
                                        <p:strVal val="visible"/>
                                      </p:to>
                                    </p:set>
                                    <p:anim calcmode="lin" valueType="num">
                                      <p:cBhvr additive="base">
                                        <p:cTn id="18" dur="500" fill="hold"/>
                                        <p:tgtEl>
                                          <p:spTgt spid="334861"/>
                                        </p:tgtEl>
                                        <p:attrNameLst>
                                          <p:attrName>ppt_x</p:attrName>
                                        </p:attrNameLst>
                                      </p:cBhvr>
                                      <p:tavLst>
                                        <p:tav tm="0">
                                          <p:val>
                                            <p:strVal val="#ppt_x"/>
                                          </p:val>
                                        </p:tav>
                                        <p:tav tm="100000">
                                          <p:val>
                                            <p:strVal val="#ppt_x"/>
                                          </p:val>
                                        </p:tav>
                                      </p:tavLst>
                                    </p:anim>
                                    <p:anim calcmode="lin" valueType="num">
                                      <p:cBhvr additive="base">
                                        <p:cTn id="19" dur="500" fill="hold"/>
                                        <p:tgtEl>
                                          <p:spTgt spid="33486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34856"/>
                                        </p:tgtEl>
                                        <p:attrNameLst>
                                          <p:attrName>style.visibility</p:attrName>
                                        </p:attrNameLst>
                                      </p:cBhvr>
                                      <p:to>
                                        <p:strVal val="visible"/>
                                      </p:to>
                                    </p:set>
                                    <p:anim calcmode="lin" valueType="num">
                                      <p:cBhvr additive="base">
                                        <p:cTn id="24" dur="500" fill="hold"/>
                                        <p:tgtEl>
                                          <p:spTgt spid="334856"/>
                                        </p:tgtEl>
                                        <p:attrNameLst>
                                          <p:attrName>ppt_x</p:attrName>
                                        </p:attrNameLst>
                                      </p:cBhvr>
                                      <p:tavLst>
                                        <p:tav tm="0">
                                          <p:val>
                                            <p:strVal val="#ppt_x"/>
                                          </p:val>
                                        </p:tav>
                                        <p:tav tm="100000">
                                          <p:val>
                                            <p:strVal val="#ppt_x"/>
                                          </p:val>
                                        </p:tav>
                                      </p:tavLst>
                                    </p:anim>
                                    <p:anim calcmode="lin" valueType="num">
                                      <p:cBhvr additive="base">
                                        <p:cTn id="25" dur="500" fill="hold"/>
                                        <p:tgtEl>
                                          <p:spTgt spid="33485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334853"/>
                                        </p:tgtEl>
                                        <p:attrNameLst>
                                          <p:attrName>style.visibility</p:attrName>
                                        </p:attrNameLst>
                                      </p:cBhvr>
                                      <p:to>
                                        <p:strVal val="visible"/>
                                      </p:to>
                                    </p:set>
                                    <p:anim calcmode="lin" valueType="num">
                                      <p:cBhvr additive="base">
                                        <p:cTn id="30" dur="500" fill="hold"/>
                                        <p:tgtEl>
                                          <p:spTgt spid="334853"/>
                                        </p:tgtEl>
                                        <p:attrNameLst>
                                          <p:attrName>ppt_x</p:attrName>
                                        </p:attrNameLst>
                                      </p:cBhvr>
                                      <p:tavLst>
                                        <p:tav tm="0">
                                          <p:val>
                                            <p:strVal val="#ppt_x"/>
                                          </p:val>
                                        </p:tav>
                                        <p:tav tm="100000">
                                          <p:val>
                                            <p:strVal val="#ppt_x"/>
                                          </p:val>
                                        </p:tav>
                                      </p:tavLst>
                                    </p:anim>
                                    <p:anim calcmode="lin" valueType="num">
                                      <p:cBhvr additive="base">
                                        <p:cTn id="31" dur="500" fill="hold"/>
                                        <p:tgtEl>
                                          <p:spTgt spid="334853"/>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334860"/>
                                        </p:tgtEl>
                                        <p:attrNameLst>
                                          <p:attrName>style.visibility</p:attrName>
                                        </p:attrNameLst>
                                      </p:cBhvr>
                                      <p:to>
                                        <p:strVal val="visible"/>
                                      </p:to>
                                    </p:set>
                                    <p:anim calcmode="lin" valueType="num">
                                      <p:cBhvr additive="base">
                                        <p:cTn id="36" dur="500" fill="hold"/>
                                        <p:tgtEl>
                                          <p:spTgt spid="334860"/>
                                        </p:tgtEl>
                                        <p:attrNameLst>
                                          <p:attrName>ppt_x</p:attrName>
                                        </p:attrNameLst>
                                      </p:cBhvr>
                                      <p:tavLst>
                                        <p:tav tm="0">
                                          <p:val>
                                            <p:strVal val="#ppt_x"/>
                                          </p:val>
                                        </p:tav>
                                        <p:tav tm="100000">
                                          <p:val>
                                            <p:strVal val="#ppt_x"/>
                                          </p:val>
                                        </p:tav>
                                      </p:tavLst>
                                    </p:anim>
                                    <p:anim calcmode="lin" valueType="num">
                                      <p:cBhvr additive="base">
                                        <p:cTn id="37" dur="500" fill="hold"/>
                                        <p:tgtEl>
                                          <p:spTgt spid="334860"/>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334857"/>
                                        </p:tgtEl>
                                        <p:attrNameLst>
                                          <p:attrName>style.visibility</p:attrName>
                                        </p:attrNameLst>
                                      </p:cBhvr>
                                      <p:to>
                                        <p:strVal val="visible"/>
                                      </p:to>
                                    </p:set>
                                    <p:anim calcmode="lin" valueType="num">
                                      <p:cBhvr additive="base">
                                        <p:cTn id="42" dur="500" fill="hold"/>
                                        <p:tgtEl>
                                          <p:spTgt spid="334857"/>
                                        </p:tgtEl>
                                        <p:attrNameLst>
                                          <p:attrName>ppt_x</p:attrName>
                                        </p:attrNameLst>
                                      </p:cBhvr>
                                      <p:tavLst>
                                        <p:tav tm="0">
                                          <p:val>
                                            <p:strVal val="#ppt_x"/>
                                          </p:val>
                                        </p:tav>
                                        <p:tav tm="100000">
                                          <p:val>
                                            <p:strVal val="#ppt_x"/>
                                          </p:val>
                                        </p:tav>
                                      </p:tavLst>
                                    </p:anim>
                                    <p:anim calcmode="lin" valueType="num">
                                      <p:cBhvr additive="base">
                                        <p:cTn id="43" dur="500" fill="hold"/>
                                        <p:tgtEl>
                                          <p:spTgt spid="3348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0" grpId="0" autoUpdateAnimBg="0"/>
      <p:bldP spid="334856" grpId="0" animBg="1" autoUpdateAnimBg="0"/>
      <p:bldP spid="334857" grpId="0" animBg="1" autoUpdateAnimBg="0"/>
      <p:bldP spid="334860" grpId="0" animBg="1"/>
      <p:bldP spid="334861" grpId="0" animBg="1"/>
    </p:bldLst>
  </p:timing>
</p:sld>
</file>

<file path=ppt/theme/theme1.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d">
  <a:themeElements>
    <a:clrScheme name="Red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ed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ed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ed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ed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ed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ed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ed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ed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ed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ed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opuesta">
  <a:themeElements>
    <a:clrScheme name="Propuesta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ues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Propuesta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uesta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uesta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uesta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uesta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uesta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uesta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uesta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aderno">
  <a:themeElements>
    <a:clrScheme name="Cuaderno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Cuadern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uaderno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Cuaderno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Cuaderno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Default Design 2">
        <a:dk1>
          <a:srgbClr val="333333"/>
        </a:dk1>
        <a:lt1>
          <a:srgbClr val="BDB9BF"/>
        </a:lt1>
        <a:dk2>
          <a:srgbClr val="000000"/>
        </a:dk2>
        <a:lt2>
          <a:srgbClr val="333329"/>
        </a:lt2>
        <a:accent1>
          <a:srgbClr val="F4F3D9"/>
        </a:accent1>
        <a:accent2>
          <a:srgbClr val="E09142"/>
        </a:accent2>
        <a:accent3>
          <a:srgbClr val="DBD9DC"/>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Default Design 3">
        <a:dk1>
          <a:srgbClr val="3D3D3D"/>
        </a:dk1>
        <a:lt1>
          <a:srgbClr val="EAEAEA"/>
        </a:lt1>
        <a:dk2>
          <a:srgbClr val="000000"/>
        </a:dk2>
        <a:lt2>
          <a:srgbClr val="333333"/>
        </a:lt2>
        <a:accent1>
          <a:srgbClr val="FFFFFF"/>
        </a:accent1>
        <a:accent2>
          <a:srgbClr val="969696"/>
        </a:accent2>
        <a:accent3>
          <a:srgbClr val="F3F3F3"/>
        </a:accent3>
        <a:accent4>
          <a:srgbClr val="333333"/>
        </a:accent4>
        <a:accent5>
          <a:srgbClr val="FFFFFF"/>
        </a:accent5>
        <a:accent6>
          <a:srgbClr val="878787"/>
        </a:accent6>
        <a:hlink>
          <a:srgbClr val="4D4D4D"/>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ecuencia">
  <a:themeElements>
    <a:clrScheme name="Secuencia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ecuenci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Secuencia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ecuencia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ecuencia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ecuencia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ecuencia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ecuencia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ecuencia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ecuencia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ecuencia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orbata">
  <a:themeElements>
    <a:clrScheme name="Corb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Corbata">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orbata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Corb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Corbata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bata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Corbata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Corbata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C:\Archivos de programa\Microsoft Office\Templates\Diseños de presentaciones\Cuaderno.pot</Template>
  <TotalTime>1410</TotalTime>
  <Words>1598</Words>
  <Application>Microsoft Office PowerPoint</Application>
  <PresentationFormat>Presentación en pantalla (4:3)</PresentationFormat>
  <Paragraphs>441</Paragraphs>
  <Slides>41</Slides>
  <Notes>0</Notes>
  <HiddenSlides>0</HiddenSlides>
  <MMClips>0</MMClips>
  <ScaleCrop>false</ScaleCrop>
  <HeadingPairs>
    <vt:vector size="6" baseType="variant">
      <vt:variant>
        <vt:lpstr>Tema</vt:lpstr>
      </vt:variant>
      <vt:variant>
        <vt:i4>8</vt:i4>
      </vt:variant>
      <vt:variant>
        <vt:lpstr>Servidores OLE incrustados</vt:lpstr>
      </vt:variant>
      <vt:variant>
        <vt:i4>1</vt:i4>
      </vt:variant>
      <vt:variant>
        <vt:lpstr>Títulos de diapositiva</vt:lpstr>
      </vt:variant>
      <vt:variant>
        <vt:i4>41</vt:i4>
      </vt:variant>
    </vt:vector>
  </HeadingPairs>
  <TitlesOfParts>
    <vt:vector size="50" baseType="lpstr">
      <vt:lpstr>Crayons</vt:lpstr>
      <vt:lpstr>Red</vt:lpstr>
      <vt:lpstr>Propuesta</vt:lpstr>
      <vt:lpstr>Blends</vt:lpstr>
      <vt:lpstr>Cuaderno</vt:lpstr>
      <vt:lpstr>Default Design</vt:lpstr>
      <vt:lpstr>Secuencia</vt:lpstr>
      <vt:lpstr>Corbata</vt:lpstr>
      <vt:lpstr>Diapositiva</vt:lpstr>
      <vt:lpstr>Diapositiva 1</vt:lpstr>
      <vt:lpstr>Diapositiva 2</vt:lpstr>
      <vt:lpstr>Diapositiva 3</vt:lpstr>
      <vt:lpstr>POSTURAS ADECUADAS…</vt:lpstr>
      <vt:lpstr>POSTURAS ADECUADAS…</vt:lpstr>
      <vt:lpstr>LUGAR DE ESTUDIO…</vt:lpstr>
      <vt:lpstr>LUGAR DE ESTUDIO…</vt:lpstr>
      <vt:lpstr>LUGAR DE ESTUDIO…</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vector>
  </TitlesOfParts>
  <Company>esther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esther</dc:creator>
  <cp:lastModifiedBy>Dani-HP</cp:lastModifiedBy>
  <cp:revision>58</cp:revision>
  <dcterms:created xsi:type="dcterms:W3CDTF">2005-04-30T08:14:39Z</dcterms:created>
  <dcterms:modified xsi:type="dcterms:W3CDTF">2012-11-30T05:45:00Z</dcterms:modified>
</cp:coreProperties>
</file>