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3" r:id="rId2"/>
    <p:sldId id="427" r:id="rId3"/>
    <p:sldId id="484" r:id="rId4"/>
    <p:sldId id="504" r:id="rId5"/>
    <p:sldId id="287" r:id="rId6"/>
    <p:sldId id="288" r:id="rId7"/>
    <p:sldId id="291" r:id="rId8"/>
    <p:sldId id="34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418" r:id="rId19"/>
    <p:sldId id="50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2225"/>
  </p:normalViewPr>
  <p:slideViewPr>
    <p:cSldViewPr>
      <p:cViewPr varScale="1">
        <p:scale>
          <a:sx n="56" d="100"/>
          <a:sy n="56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B8EE8-F914-42DA-976B-3F8833CDAA1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9B6256A8-AA3B-4DCD-8785-5E9484A92686}">
      <dgm:prSet phldrT="[Texto]"/>
      <dgm:spPr/>
      <dgm:t>
        <a:bodyPr/>
        <a:lstStyle/>
        <a:p>
          <a:r>
            <a:rPr lang="es-ES" dirty="0"/>
            <a:t>Poliedros</a:t>
          </a:r>
        </a:p>
      </dgm:t>
    </dgm:pt>
    <dgm:pt modelId="{2C37331D-2D3A-4D3B-8E25-A6CE927BBE4E}" type="parTrans" cxnId="{63CAF429-8488-4F69-86FA-9906D6AD2C4B}">
      <dgm:prSet/>
      <dgm:spPr/>
      <dgm:t>
        <a:bodyPr/>
        <a:lstStyle/>
        <a:p>
          <a:endParaRPr lang="es-ES"/>
        </a:p>
      </dgm:t>
    </dgm:pt>
    <dgm:pt modelId="{2EA04313-8873-4B0F-BA16-B9ADE5246A9D}" type="sibTrans" cxnId="{63CAF429-8488-4F69-86FA-9906D6AD2C4B}">
      <dgm:prSet/>
      <dgm:spPr/>
      <dgm:t>
        <a:bodyPr/>
        <a:lstStyle/>
        <a:p>
          <a:endParaRPr lang="es-ES"/>
        </a:p>
      </dgm:t>
    </dgm:pt>
    <dgm:pt modelId="{71EB4C3D-15A0-45FA-B31A-2FB928FB0100}">
      <dgm:prSet phldrT="[Texto]" custT="1"/>
      <dgm:spPr/>
      <dgm:t>
        <a:bodyPr/>
        <a:lstStyle/>
        <a:p>
          <a:pPr algn="l"/>
          <a:r>
            <a:rPr lang="es-ES" sz="2800" dirty="0"/>
            <a:t> Prismas</a:t>
          </a:r>
        </a:p>
      </dgm:t>
    </dgm:pt>
    <dgm:pt modelId="{6EEB8C62-B41B-4A27-9D12-70124E286F31}" type="parTrans" cxnId="{6D1BB5AC-4B9E-42E5-A45B-0E85F5B26E53}">
      <dgm:prSet/>
      <dgm:spPr/>
      <dgm:t>
        <a:bodyPr/>
        <a:lstStyle/>
        <a:p>
          <a:endParaRPr lang="es-ES"/>
        </a:p>
      </dgm:t>
    </dgm:pt>
    <dgm:pt modelId="{480A62C9-0233-4E32-A5B5-4C8795908CFF}" type="sibTrans" cxnId="{6D1BB5AC-4B9E-42E5-A45B-0E85F5B26E53}">
      <dgm:prSet/>
      <dgm:spPr/>
      <dgm:t>
        <a:bodyPr/>
        <a:lstStyle/>
        <a:p>
          <a:endParaRPr lang="es-ES"/>
        </a:p>
      </dgm:t>
    </dgm:pt>
    <dgm:pt modelId="{36FE69F5-E647-4F76-BB3C-6F19DB927BD6}">
      <dgm:prSet custT="1"/>
      <dgm:spPr/>
      <dgm:t>
        <a:bodyPr/>
        <a:lstStyle/>
        <a:p>
          <a:pPr algn="l"/>
          <a:r>
            <a:rPr lang="es-ES" sz="2800" dirty="0"/>
            <a:t> Pirámides - Troncos</a:t>
          </a:r>
        </a:p>
      </dgm:t>
    </dgm:pt>
    <dgm:pt modelId="{9A3ED25F-F6B0-441A-9AF6-DECF5C99AD3A}" type="parTrans" cxnId="{B5DED8CF-D5C8-4534-BC6F-4A6FAD166102}">
      <dgm:prSet/>
      <dgm:spPr/>
      <dgm:t>
        <a:bodyPr/>
        <a:lstStyle/>
        <a:p>
          <a:endParaRPr lang="es-ES"/>
        </a:p>
      </dgm:t>
    </dgm:pt>
    <dgm:pt modelId="{D102F476-534F-4018-84D0-6A4DB5259CCA}" type="sibTrans" cxnId="{B5DED8CF-D5C8-4534-BC6F-4A6FAD166102}">
      <dgm:prSet/>
      <dgm:spPr/>
      <dgm:t>
        <a:bodyPr/>
        <a:lstStyle/>
        <a:p>
          <a:endParaRPr lang="es-ES"/>
        </a:p>
      </dgm:t>
    </dgm:pt>
    <dgm:pt modelId="{41700D11-0810-425D-99A4-7D199B3D4204}">
      <dgm:prSet/>
      <dgm:spPr/>
      <dgm:t>
        <a:bodyPr/>
        <a:lstStyle/>
        <a:p>
          <a:pPr algn="l"/>
          <a:r>
            <a:rPr lang="es-ES" dirty="0"/>
            <a:t> </a:t>
          </a:r>
          <a:r>
            <a:rPr lang="es-ES" dirty="0" err="1"/>
            <a:t>P.Regulares</a:t>
          </a:r>
          <a:r>
            <a:rPr lang="es-ES" dirty="0"/>
            <a:t> – Sólidos Platónicos</a:t>
          </a:r>
        </a:p>
      </dgm:t>
    </dgm:pt>
    <dgm:pt modelId="{37C1EA64-AF07-4AD3-B855-EBDA5C64EC32}" type="parTrans" cxnId="{5C7A3034-2A46-4E81-B509-6C940FA7B6E1}">
      <dgm:prSet/>
      <dgm:spPr/>
      <dgm:t>
        <a:bodyPr/>
        <a:lstStyle/>
        <a:p>
          <a:endParaRPr lang="es-ES"/>
        </a:p>
      </dgm:t>
    </dgm:pt>
    <dgm:pt modelId="{C07D32EA-0897-431B-B3BD-F2C9CBF56C10}" type="sibTrans" cxnId="{5C7A3034-2A46-4E81-B509-6C940FA7B6E1}">
      <dgm:prSet/>
      <dgm:spPr/>
      <dgm:t>
        <a:bodyPr/>
        <a:lstStyle/>
        <a:p>
          <a:endParaRPr lang="es-ES"/>
        </a:p>
      </dgm:t>
    </dgm:pt>
    <dgm:pt modelId="{74FBAD17-8B13-45AA-88D6-C179F1183397}" type="pres">
      <dgm:prSet presAssocID="{94AB8EE8-F914-42DA-976B-3F8833CDAA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3502AC-F7D0-4011-8E8C-3866C52C7A0C}" type="pres">
      <dgm:prSet presAssocID="{9B6256A8-AA3B-4DCD-8785-5E9484A92686}" presName="root1" presStyleCnt="0"/>
      <dgm:spPr/>
    </dgm:pt>
    <dgm:pt modelId="{3646630E-2E71-47B8-A3BA-D32D02D8AE65}" type="pres">
      <dgm:prSet presAssocID="{9B6256A8-AA3B-4DCD-8785-5E9484A92686}" presName="LevelOneTextNode" presStyleLbl="node0" presStyleIdx="0" presStyleCnt="1" custScaleX="142020">
        <dgm:presLayoutVars>
          <dgm:chPref val="3"/>
        </dgm:presLayoutVars>
      </dgm:prSet>
      <dgm:spPr/>
    </dgm:pt>
    <dgm:pt modelId="{F491AE5D-8043-49D9-BA28-9152539B250A}" type="pres">
      <dgm:prSet presAssocID="{9B6256A8-AA3B-4DCD-8785-5E9484A92686}" presName="level2hierChild" presStyleCnt="0"/>
      <dgm:spPr/>
    </dgm:pt>
    <dgm:pt modelId="{CB87B665-970A-42EB-9B39-526D34BE9742}" type="pres">
      <dgm:prSet presAssocID="{6EEB8C62-B41B-4A27-9D12-70124E286F31}" presName="conn2-1" presStyleLbl="parChTrans1D2" presStyleIdx="0" presStyleCnt="3"/>
      <dgm:spPr/>
    </dgm:pt>
    <dgm:pt modelId="{86469157-E075-4172-BC5F-08F2B8BBB8DB}" type="pres">
      <dgm:prSet presAssocID="{6EEB8C62-B41B-4A27-9D12-70124E286F31}" presName="connTx" presStyleLbl="parChTrans1D2" presStyleIdx="0" presStyleCnt="3"/>
      <dgm:spPr/>
    </dgm:pt>
    <dgm:pt modelId="{F3A4E19B-B1E7-4666-8FCC-9EEC24D8F431}" type="pres">
      <dgm:prSet presAssocID="{71EB4C3D-15A0-45FA-B31A-2FB928FB0100}" presName="root2" presStyleCnt="0"/>
      <dgm:spPr/>
    </dgm:pt>
    <dgm:pt modelId="{7B64D969-B5CF-4C59-9D43-6F209661FE45}" type="pres">
      <dgm:prSet presAssocID="{71EB4C3D-15A0-45FA-B31A-2FB928FB0100}" presName="LevelTwoTextNode" presStyleLbl="node2" presStyleIdx="0" presStyleCnt="3" custScaleX="390504">
        <dgm:presLayoutVars>
          <dgm:chPref val="3"/>
        </dgm:presLayoutVars>
      </dgm:prSet>
      <dgm:spPr/>
    </dgm:pt>
    <dgm:pt modelId="{C48FFC69-E951-401B-88C9-371F8D7F717F}" type="pres">
      <dgm:prSet presAssocID="{71EB4C3D-15A0-45FA-B31A-2FB928FB0100}" presName="level3hierChild" presStyleCnt="0"/>
      <dgm:spPr/>
    </dgm:pt>
    <dgm:pt modelId="{E0C18F0F-4651-4494-B8C4-C5A41DEA2564}" type="pres">
      <dgm:prSet presAssocID="{9A3ED25F-F6B0-441A-9AF6-DECF5C99AD3A}" presName="conn2-1" presStyleLbl="parChTrans1D2" presStyleIdx="1" presStyleCnt="3"/>
      <dgm:spPr/>
    </dgm:pt>
    <dgm:pt modelId="{E679DC35-E2D1-4865-939D-B96B8F2B40B7}" type="pres">
      <dgm:prSet presAssocID="{9A3ED25F-F6B0-441A-9AF6-DECF5C99AD3A}" presName="connTx" presStyleLbl="parChTrans1D2" presStyleIdx="1" presStyleCnt="3"/>
      <dgm:spPr/>
    </dgm:pt>
    <dgm:pt modelId="{71158CFB-C4F6-4232-A21C-B272A7A436A0}" type="pres">
      <dgm:prSet presAssocID="{36FE69F5-E647-4F76-BB3C-6F19DB927BD6}" presName="root2" presStyleCnt="0"/>
      <dgm:spPr/>
    </dgm:pt>
    <dgm:pt modelId="{D5B8C5F1-7D80-4C9B-9266-C4616F745DD2}" type="pres">
      <dgm:prSet presAssocID="{36FE69F5-E647-4F76-BB3C-6F19DB927BD6}" presName="LevelTwoTextNode" presStyleLbl="node2" presStyleIdx="1" presStyleCnt="3" custScaleX="390504">
        <dgm:presLayoutVars>
          <dgm:chPref val="3"/>
        </dgm:presLayoutVars>
      </dgm:prSet>
      <dgm:spPr/>
    </dgm:pt>
    <dgm:pt modelId="{E9763C1D-5D07-4836-A27A-AB527634830E}" type="pres">
      <dgm:prSet presAssocID="{36FE69F5-E647-4F76-BB3C-6F19DB927BD6}" presName="level3hierChild" presStyleCnt="0"/>
      <dgm:spPr/>
    </dgm:pt>
    <dgm:pt modelId="{EE5700C1-827C-419C-A5F0-367175ED6267}" type="pres">
      <dgm:prSet presAssocID="{37C1EA64-AF07-4AD3-B855-EBDA5C64EC32}" presName="conn2-1" presStyleLbl="parChTrans1D2" presStyleIdx="2" presStyleCnt="3"/>
      <dgm:spPr/>
    </dgm:pt>
    <dgm:pt modelId="{3D6E6F3D-7BAC-4723-8F37-5B39BD4FEFEE}" type="pres">
      <dgm:prSet presAssocID="{37C1EA64-AF07-4AD3-B855-EBDA5C64EC32}" presName="connTx" presStyleLbl="parChTrans1D2" presStyleIdx="2" presStyleCnt="3"/>
      <dgm:spPr/>
    </dgm:pt>
    <dgm:pt modelId="{B719BE26-25E7-43A5-844A-A38D840B759C}" type="pres">
      <dgm:prSet presAssocID="{41700D11-0810-425D-99A4-7D199B3D4204}" presName="root2" presStyleCnt="0"/>
      <dgm:spPr/>
    </dgm:pt>
    <dgm:pt modelId="{B75DF628-315A-410A-B069-02D419C6A1A9}" type="pres">
      <dgm:prSet presAssocID="{41700D11-0810-425D-99A4-7D199B3D4204}" presName="LevelTwoTextNode" presStyleLbl="node2" presStyleIdx="2" presStyleCnt="3" custScaleX="390504">
        <dgm:presLayoutVars>
          <dgm:chPref val="3"/>
        </dgm:presLayoutVars>
      </dgm:prSet>
      <dgm:spPr/>
    </dgm:pt>
    <dgm:pt modelId="{23D0F8DC-B46B-4ECA-8891-ACADBDA85EA4}" type="pres">
      <dgm:prSet presAssocID="{41700D11-0810-425D-99A4-7D199B3D4204}" presName="level3hierChild" presStyleCnt="0"/>
      <dgm:spPr/>
    </dgm:pt>
  </dgm:ptLst>
  <dgm:cxnLst>
    <dgm:cxn modelId="{4E9E041D-1044-438C-9144-3EEAD2A2980B}" type="presOf" srcId="{6EEB8C62-B41B-4A27-9D12-70124E286F31}" destId="{86469157-E075-4172-BC5F-08F2B8BBB8DB}" srcOrd="1" destOrd="0" presId="urn:microsoft.com/office/officeart/2005/8/layout/hierarchy2"/>
    <dgm:cxn modelId="{63CAF429-8488-4F69-86FA-9906D6AD2C4B}" srcId="{94AB8EE8-F914-42DA-976B-3F8833CDAA12}" destId="{9B6256A8-AA3B-4DCD-8785-5E9484A92686}" srcOrd="0" destOrd="0" parTransId="{2C37331D-2D3A-4D3B-8E25-A6CE927BBE4E}" sibTransId="{2EA04313-8873-4B0F-BA16-B9ADE5246A9D}"/>
    <dgm:cxn modelId="{5C7A3034-2A46-4E81-B509-6C940FA7B6E1}" srcId="{9B6256A8-AA3B-4DCD-8785-5E9484A92686}" destId="{41700D11-0810-425D-99A4-7D199B3D4204}" srcOrd="2" destOrd="0" parTransId="{37C1EA64-AF07-4AD3-B855-EBDA5C64EC32}" sibTransId="{C07D32EA-0897-431B-B3BD-F2C9CBF56C10}"/>
    <dgm:cxn modelId="{198DFD43-6148-4434-A529-6DBACED93AEC}" type="presOf" srcId="{41700D11-0810-425D-99A4-7D199B3D4204}" destId="{B75DF628-315A-410A-B069-02D419C6A1A9}" srcOrd="0" destOrd="0" presId="urn:microsoft.com/office/officeart/2005/8/layout/hierarchy2"/>
    <dgm:cxn modelId="{6582FD53-FB66-4443-98AE-FBB756D19A07}" type="presOf" srcId="{9A3ED25F-F6B0-441A-9AF6-DECF5C99AD3A}" destId="{E679DC35-E2D1-4865-939D-B96B8F2B40B7}" srcOrd="1" destOrd="0" presId="urn:microsoft.com/office/officeart/2005/8/layout/hierarchy2"/>
    <dgm:cxn modelId="{5959896D-4A1A-4CE2-8797-119093533E34}" type="presOf" srcId="{37C1EA64-AF07-4AD3-B855-EBDA5C64EC32}" destId="{EE5700C1-827C-419C-A5F0-367175ED6267}" srcOrd="0" destOrd="0" presId="urn:microsoft.com/office/officeart/2005/8/layout/hierarchy2"/>
    <dgm:cxn modelId="{C49D6573-D9D8-4F45-88B2-46382D3DE96F}" type="presOf" srcId="{94AB8EE8-F914-42DA-976B-3F8833CDAA12}" destId="{74FBAD17-8B13-45AA-88D6-C179F1183397}" srcOrd="0" destOrd="0" presId="urn:microsoft.com/office/officeart/2005/8/layout/hierarchy2"/>
    <dgm:cxn modelId="{2E8040A5-F8C9-4DA6-9147-8B616FCD06C4}" type="presOf" srcId="{6EEB8C62-B41B-4A27-9D12-70124E286F31}" destId="{CB87B665-970A-42EB-9B39-526D34BE9742}" srcOrd="0" destOrd="0" presId="urn:microsoft.com/office/officeart/2005/8/layout/hierarchy2"/>
    <dgm:cxn modelId="{981996A6-B3C5-4614-AF2B-CC8FAA63A2C1}" type="presOf" srcId="{36FE69F5-E647-4F76-BB3C-6F19DB927BD6}" destId="{D5B8C5F1-7D80-4C9B-9266-C4616F745DD2}" srcOrd="0" destOrd="0" presId="urn:microsoft.com/office/officeart/2005/8/layout/hierarchy2"/>
    <dgm:cxn modelId="{6D1BB5AC-4B9E-42E5-A45B-0E85F5B26E53}" srcId="{9B6256A8-AA3B-4DCD-8785-5E9484A92686}" destId="{71EB4C3D-15A0-45FA-B31A-2FB928FB0100}" srcOrd="0" destOrd="0" parTransId="{6EEB8C62-B41B-4A27-9D12-70124E286F31}" sibTransId="{480A62C9-0233-4E32-A5B5-4C8795908CFF}"/>
    <dgm:cxn modelId="{328420B6-30BF-415C-8703-9A6D5F1C4DFC}" type="presOf" srcId="{37C1EA64-AF07-4AD3-B855-EBDA5C64EC32}" destId="{3D6E6F3D-7BAC-4723-8F37-5B39BD4FEFEE}" srcOrd="1" destOrd="0" presId="urn:microsoft.com/office/officeart/2005/8/layout/hierarchy2"/>
    <dgm:cxn modelId="{84BDA9C2-EBB8-4CC7-BF2E-ED27F10BC7A6}" type="presOf" srcId="{9B6256A8-AA3B-4DCD-8785-5E9484A92686}" destId="{3646630E-2E71-47B8-A3BA-D32D02D8AE65}" srcOrd="0" destOrd="0" presId="urn:microsoft.com/office/officeart/2005/8/layout/hierarchy2"/>
    <dgm:cxn modelId="{B5DED8CF-D5C8-4534-BC6F-4A6FAD166102}" srcId="{9B6256A8-AA3B-4DCD-8785-5E9484A92686}" destId="{36FE69F5-E647-4F76-BB3C-6F19DB927BD6}" srcOrd="1" destOrd="0" parTransId="{9A3ED25F-F6B0-441A-9AF6-DECF5C99AD3A}" sibTransId="{D102F476-534F-4018-84D0-6A4DB5259CCA}"/>
    <dgm:cxn modelId="{C21CC8D0-54A9-41D6-98FA-CC6E2AB205FE}" type="presOf" srcId="{71EB4C3D-15A0-45FA-B31A-2FB928FB0100}" destId="{7B64D969-B5CF-4C59-9D43-6F209661FE45}" srcOrd="0" destOrd="0" presId="urn:microsoft.com/office/officeart/2005/8/layout/hierarchy2"/>
    <dgm:cxn modelId="{CF978ADB-7D11-435F-B070-4796611AE832}" type="presOf" srcId="{9A3ED25F-F6B0-441A-9AF6-DECF5C99AD3A}" destId="{E0C18F0F-4651-4494-B8C4-C5A41DEA2564}" srcOrd="0" destOrd="0" presId="urn:microsoft.com/office/officeart/2005/8/layout/hierarchy2"/>
    <dgm:cxn modelId="{0764EF01-0F25-4E7F-9F5B-873114525779}" type="presParOf" srcId="{74FBAD17-8B13-45AA-88D6-C179F1183397}" destId="{DF3502AC-F7D0-4011-8E8C-3866C52C7A0C}" srcOrd="0" destOrd="0" presId="urn:microsoft.com/office/officeart/2005/8/layout/hierarchy2"/>
    <dgm:cxn modelId="{53B3FFB0-5CE1-4FBC-ACE4-C2712E06B4C1}" type="presParOf" srcId="{DF3502AC-F7D0-4011-8E8C-3866C52C7A0C}" destId="{3646630E-2E71-47B8-A3BA-D32D02D8AE65}" srcOrd="0" destOrd="0" presId="urn:microsoft.com/office/officeart/2005/8/layout/hierarchy2"/>
    <dgm:cxn modelId="{B58DD7DD-1234-4760-9F6F-CFB69D4FE0D9}" type="presParOf" srcId="{DF3502AC-F7D0-4011-8E8C-3866C52C7A0C}" destId="{F491AE5D-8043-49D9-BA28-9152539B250A}" srcOrd="1" destOrd="0" presId="urn:microsoft.com/office/officeart/2005/8/layout/hierarchy2"/>
    <dgm:cxn modelId="{890EA70C-99AF-451B-B050-13019FBAE6C1}" type="presParOf" srcId="{F491AE5D-8043-49D9-BA28-9152539B250A}" destId="{CB87B665-970A-42EB-9B39-526D34BE9742}" srcOrd="0" destOrd="0" presId="urn:microsoft.com/office/officeart/2005/8/layout/hierarchy2"/>
    <dgm:cxn modelId="{A60ADDA5-9D21-4E2F-9FC2-A6A38246CB44}" type="presParOf" srcId="{CB87B665-970A-42EB-9B39-526D34BE9742}" destId="{86469157-E075-4172-BC5F-08F2B8BBB8DB}" srcOrd="0" destOrd="0" presId="urn:microsoft.com/office/officeart/2005/8/layout/hierarchy2"/>
    <dgm:cxn modelId="{8A642D07-D718-4740-AE3A-6DE24BA49695}" type="presParOf" srcId="{F491AE5D-8043-49D9-BA28-9152539B250A}" destId="{F3A4E19B-B1E7-4666-8FCC-9EEC24D8F431}" srcOrd="1" destOrd="0" presId="urn:microsoft.com/office/officeart/2005/8/layout/hierarchy2"/>
    <dgm:cxn modelId="{31DA85F7-9AE7-439B-ABE7-87056FCF00BE}" type="presParOf" srcId="{F3A4E19B-B1E7-4666-8FCC-9EEC24D8F431}" destId="{7B64D969-B5CF-4C59-9D43-6F209661FE45}" srcOrd="0" destOrd="0" presId="urn:microsoft.com/office/officeart/2005/8/layout/hierarchy2"/>
    <dgm:cxn modelId="{96DDAF19-704A-4F9C-94FF-4CC28B07F34B}" type="presParOf" srcId="{F3A4E19B-B1E7-4666-8FCC-9EEC24D8F431}" destId="{C48FFC69-E951-401B-88C9-371F8D7F717F}" srcOrd="1" destOrd="0" presId="urn:microsoft.com/office/officeart/2005/8/layout/hierarchy2"/>
    <dgm:cxn modelId="{735E4BAF-ACFC-49D7-AE53-4E4110E3DFEE}" type="presParOf" srcId="{F491AE5D-8043-49D9-BA28-9152539B250A}" destId="{E0C18F0F-4651-4494-B8C4-C5A41DEA2564}" srcOrd="2" destOrd="0" presId="urn:microsoft.com/office/officeart/2005/8/layout/hierarchy2"/>
    <dgm:cxn modelId="{B2C056E9-B7E4-428F-9ABE-2DC44A6D685B}" type="presParOf" srcId="{E0C18F0F-4651-4494-B8C4-C5A41DEA2564}" destId="{E679DC35-E2D1-4865-939D-B96B8F2B40B7}" srcOrd="0" destOrd="0" presId="urn:microsoft.com/office/officeart/2005/8/layout/hierarchy2"/>
    <dgm:cxn modelId="{89104DD5-137B-4F60-9EAF-C19BD645BCD7}" type="presParOf" srcId="{F491AE5D-8043-49D9-BA28-9152539B250A}" destId="{71158CFB-C4F6-4232-A21C-B272A7A436A0}" srcOrd="3" destOrd="0" presId="urn:microsoft.com/office/officeart/2005/8/layout/hierarchy2"/>
    <dgm:cxn modelId="{5E23C33C-1793-4FD6-803F-4428ACF2BF2E}" type="presParOf" srcId="{71158CFB-C4F6-4232-A21C-B272A7A436A0}" destId="{D5B8C5F1-7D80-4C9B-9266-C4616F745DD2}" srcOrd="0" destOrd="0" presId="urn:microsoft.com/office/officeart/2005/8/layout/hierarchy2"/>
    <dgm:cxn modelId="{C7A240C8-67A0-4C7B-B0A7-B7589C74FE2E}" type="presParOf" srcId="{71158CFB-C4F6-4232-A21C-B272A7A436A0}" destId="{E9763C1D-5D07-4836-A27A-AB527634830E}" srcOrd="1" destOrd="0" presId="urn:microsoft.com/office/officeart/2005/8/layout/hierarchy2"/>
    <dgm:cxn modelId="{8420E80D-6B41-416B-9099-98AA71AD6F8C}" type="presParOf" srcId="{F491AE5D-8043-49D9-BA28-9152539B250A}" destId="{EE5700C1-827C-419C-A5F0-367175ED6267}" srcOrd="4" destOrd="0" presId="urn:microsoft.com/office/officeart/2005/8/layout/hierarchy2"/>
    <dgm:cxn modelId="{472CEAD0-8F04-4828-9D7D-F40C5FCF2456}" type="presParOf" srcId="{EE5700C1-827C-419C-A5F0-367175ED6267}" destId="{3D6E6F3D-7BAC-4723-8F37-5B39BD4FEFEE}" srcOrd="0" destOrd="0" presId="urn:microsoft.com/office/officeart/2005/8/layout/hierarchy2"/>
    <dgm:cxn modelId="{111F6E09-4FA1-4AC1-87DF-30A545BDFBA6}" type="presParOf" srcId="{F491AE5D-8043-49D9-BA28-9152539B250A}" destId="{B719BE26-25E7-43A5-844A-A38D840B759C}" srcOrd="5" destOrd="0" presId="urn:microsoft.com/office/officeart/2005/8/layout/hierarchy2"/>
    <dgm:cxn modelId="{00075B0D-AB05-43D1-AB48-C05942037F7A}" type="presParOf" srcId="{B719BE26-25E7-43A5-844A-A38D840B759C}" destId="{B75DF628-315A-410A-B069-02D419C6A1A9}" srcOrd="0" destOrd="0" presId="urn:microsoft.com/office/officeart/2005/8/layout/hierarchy2"/>
    <dgm:cxn modelId="{842E4FDD-4B6A-4751-9069-036ACBAC1949}" type="presParOf" srcId="{B719BE26-25E7-43A5-844A-A38D840B759C}" destId="{23D0F8DC-B46B-4ECA-8891-ACADBDA85E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AB8EE8-F914-42DA-976B-3F8833CDAA1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B6256A8-AA3B-4DCD-8785-5E9484A92686}">
      <dgm:prSet phldrT="[Texto]"/>
      <dgm:spPr/>
      <dgm:t>
        <a:bodyPr/>
        <a:lstStyle/>
        <a:p>
          <a:r>
            <a:rPr lang="es-ES" dirty="0"/>
            <a:t>Cuerpos de Revolución</a:t>
          </a:r>
        </a:p>
      </dgm:t>
    </dgm:pt>
    <dgm:pt modelId="{2C37331D-2D3A-4D3B-8E25-A6CE927BBE4E}" type="parTrans" cxnId="{63CAF429-8488-4F69-86FA-9906D6AD2C4B}">
      <dgm:prSet/>
      <dgm:spPr/>
      <dgm:t>
        <a:bodyPr/>
        <a:lstStyle/>
        <a:p>
          <a:endParaRPr lang="es-ES"/>
        </a:p>
      </dgm:t>
    </dgm:pt>
    <dgm:pt modelId="{2EA04313-8873-4B0F-BA16-B9ADE5246A9D}" type="sibTrans" cxnId="{63CAF429-8488-4F69-86FA-9906D6AD2C4B}">
      <dgm:prSet/>
      <dgm:spPr/>
      <dgm:t>
        <a:bodyPr/>
        <a:lstStyle/>
        <a:p>
          <a:endParaRPr lang="es-ES"/>
        </a:p>
      </dgm:t>
    </dgm:pt>
    <dgm:pt modelId="{71EB4C3D-15A0-45FA-B31A-2FB928FB0100}">
      <dgm:prSet phldrT="[Texto]" custT="1"/>
      <dgm:spPr/>
      <dgm:t>
        <a:bodyPr/>
        <a:lstStyle/>
        <a:p>
          <a:pPr algn="l"/>
          <a:r>
            <a:rPr lang="es-ES" sz="2800" dirty="0"/>
            <a:t> Cilindros</a:t>
          </a:r>
        </a:p>
      </dgm:t>
    </dgm:pt>
    <dgm:pt modelId="{6EEB8C62-B41B-4A27-9D12-70124E286F31}" type="parTrans" cxnId="{6D1BB5AC-4B9E-42E5-A45B-0E85F5B26E53}">
      <dgm:prSet/>
      <dgm:spPr/>
      <dgm:t>
        <a:bodyPr/>
        <a:lstStyle/>
        <a:p>
          <a:endParaRPr lang="es-ES"/>
        </a:p>
      </dgm:t>
    </dgm:pt>
    <dgm:pt modelId="{480A62C9-0233-4E32-A5B5-4C8795908CFF}" type="sibTrans" cxnId="{6D1BB5AC-4B9E-42E5-A45B-0E85F5B26E53}">
      <dgm:prSet/>
      <dgm:spPr/>
      <dgm:t>
        <a:bodyPr/>
        <a:lstStyle/>
        <a:p>
          <a:endParaRPr lang="es-ES"/>
        </a:p>
      </dgm:t>
    </dgm:pt>
    <dgm:pt modelId="{36FE69F5-E647-4F76-BB3C-6F19DB927BD6}">
      <dgm:prSet custT="1"/>
      <dgm:spPr/>
      <dgm:t>
        <a:bodyPr/>
        <a:lstStyle/>
        <a:p>
          <a:pPr algn="l"/>
          <a:r>
            <a:rPr lang="es-ES" sz="2800" dirty="0"/>
            <a:t> Conos - Troncos</a:t>
          </a:r>
        </a:p>
      </dgm:t>
    </dgm:pt>
    <dgm:pt modelId="{9A3ED25F-F6B0-441A-9AF6-DECF5C99AD3A}" type="parTrans" cxnId="{B5DED8CF-D5C8-4534-BC6F-4A6FAD166102}">
      <dgm:prSet/>
      <dgm:spPr/>
      <dgm:t>
        <a:bodyPr/>
        <a:lstStyle/>
        <a:p>
          <a:endParaRPr lang="es-ES"/>
        </a:p>
      </dgm:t>
    </dgm:pt>
    <dgm:pt modelId="{D102F476-534F-4018-84D0-6A4DB5259CCA}" type="sibTrans" cxnId="{B5DED8CF-D5C8-4534-BC6F-4A6FAD166102}">
      <dgm:prSet/>
      <dgm:spPr/>
      <dgm:t>
        <a:bodyPr/>
        <a:lstStyle/>
        <a:p>
          <a:endParaRPr lang="es-ES"/>
        </a:p>
      </dgm:t>
    </dgm:pt>
    <dgm:pt modelId="{41700D11-0810-425D-99A4-7D199B3D4204}">
      <dgm:prSet custT="1"/>
      <dgm:spPr/>
      <dgm:t>
        <a:bodyPr/>
        <a:lstStyle/>
        <a:p>
          <a:pPr algn="l"/>
          <a:r>
            <a:rPr lang="es-ES" sz="2800" dirty="0"/>
            <a:t> Esfera</a:t>
          </a:r>
        </a:p>
      </dgm:t>
    </dgm:pt>
    <dgm:pt modelId="{37C1EA64-AF07-4AD3-B855-EBDA5C64EC32}" type="parTrans" cxnId="{5C7A3034-2A46-4E81-B509-6C940FA7B6E1}">
      <dgm:prSet/>
      <dgm:spPr/>
      <dgm:t>
        <a:bodyPr/>
        <a:lstStyle/>
        <a:p>
          <a:endParaRPr lang="es-ES"/>
        </a:p>
      </dgm:t>
    </dgm:pt>
    <dgm:pt modelId="{C07D32EA-0897-431B-B3BD-F2C9CBF56C10}" type="sibTrans" cxnId="{5C7A3034-2A46-4E81-B509-6C940FA7B6E1}">
      <dgm:prSet/>
      <dgm:spPr/>
      <dgm:t>
        <a:bodyPr/>
        <a:lstStyle/>
        <a:p>
          <a:endParaRPr lang="es-ES"/>
        </a:p>
      </dgm:t>
    </dgm:pt>
    <dgm:pt modelId="{74FBAD17-8B13-45AA-88D6-C179F1183397}" type="pres">
      <dgm:prSet presAssocID="{94AB8EE8-F914-42DA-976B-3F8833CDAA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3502AC-F7D0-4011-8E8C-3866C52C7A0C}" type="pres">
      <dgm:prSet presAssocID="{9B6256A8-AA3B-4DCD-8785-5E9484A92686}" presName="root1" presStyleCnt="0"/>
      <dgm:spPr/>
    </dgm:pt>
    <dgm:pt modelId="{3646630E-2E71-47B8-A3BA-D32D02D8AE65}" type="pres">
      <dgm:prSet presAssocID="{9B6256A8-AA3B-4DCD-8785-5E9484A92686}" presName="LevelOneTextNode" presStyleLbl="node0" presStyleIdx="0" presStyleCnt="1" custScaleX="142020">
        <dgm:presLayoutVars>
          <dgm:chPref val="3"/>
        </dgm:presLayoutVars>
      </dgm:prSet>
      <dgm:spPr/>
    </dgm:pt>
    <dgm:pt modelId="{F491AE5D-8043-49D9-BA28-9152539B250A}" type="pres">
      <dgm:prSet presAssocID="{9B6256A8-AA3B-4DCD-8785-5E9484A92686}" presName="level2hierChild" presStyleCnt="0"/>
      <dgm:spPr/>
    </dgm:pt>
    <dgm:pt modelId="{CB87B665-970A-42EB-9B39-526D34BE9742}" type="pres">
      <dgm:prSet presAssocID="{6EEB8C62-B41B-4A27-9D12-70124E286F31}" presName="conn2-1" presStyleLbl="parChTrans1D2" presStyleIdx="0" presStyleCnt="3"/>
      <dgm:spPr/>
    </dgm:pt>
    <dgm:pt modelId="{86469157-E075-4172-BC5F-08F2B8BBB8DB}" type="pres">
      <dgm:prSet presAssocID="{6EEB8C62-B41B-4A27-9D12-70124E286F31}" presName="connTx" presStyleLbl="parChTrans1D2" presStyleIdx="0" presStyleCnt="3"/>
      <dgm:spPr/>
    </dgm:pt>
    <dgm:pt modelId="{F3A4E19B-B1E7-4666-8FCC-9EEC24D8F431}" type="pres">
      <dgm:prSet presAssocID="{71EB4C3D-15A0-45FA-B31A-2FB928FB0100}" presName="root2" presStyleCnt="0"/>
      <dgm:spPr/>
    </dgm:pt>
    <dgm:pt modelId="{7B64D969-B5CF-4C59-9D43-6F209661FE45}" type="pres">
      <dgm:prSet presAssocID="{71EB4C3D-15A0-45FA-B31A-2FB928FB0100}" presName="LevelTwoTextNode" presStyleLbl="node2" presStyleIdx="0" presStyleCnt="3" custScaleX="390504">
        <dgm:presLayoutVars>
          <dgm:chPref val="3"/>
        </dgm:presLayoutVars>
      </dgm:prSet>
      <dgm:spPr/>
    </dgm:pt>
    <dgm:pt modelId="{C48FFC69-E951-401B-88C9-371F8D7F717F}" type="pres">
      <dgm:prSet presAssocID="{71EB4C3D-15A0-45FA-B31A-2FB928FB0100}" presName="level3hierChild" presStyleCnt="0"/>
      <dgm:spPr/>
    </dgm:pt>
    <dgm:pt modelId="{E0C18F0F-4651-4494-B8C4-C5A41DEA2564}" type="pres">
      <dgm:prSet presAssocID="{9A3ED25F-F6B0-441A-9AF6-DECF5C99AD3A}" presName="conn2-1" presStyleLbl="parChTrans1D2" presStyleIdx="1" presStyleCnt="3"/>
      <dgm:spPr/>
    </dgm:pt>
    <dgm:pt modelId="{E679DC35-E2D1-4865-939D-B96B8F2B40B7}" type="pres">
      <dgm:prSet presAssocID="{9A3ED25F-F6B0-441A-9AF6-DECF5C99AD3A}" presName="connTx" presStyleLbl="parChTrans1D2" presStyleIdx="1" presStyleCnt="3"/>
      <dgm:spPr/>
    </dgm:pt>
    <dgm:pt modelId="{71158CFB-C4F6-4232-A21C-B272A7A436A0}" type="pres">
      <dgm:prSet presAssocID="{36FE69F5-E647-4F76-BB3C-6F19DB927BD6}" presName="root2" presStyleCnt="0"/>
      <dgm:spPr/>
    </dgm:pt>
    <dgm:pt modelId="{D5B8C5F1-7D80-4C9B-9266-C4616F745DD2}" type="pres">
      <dgm:prSet presAssocID="{36FE69F5-E647-4F76-BB3C-6F19DB927BD6}" presName="LevelTwoTextNode" presStyleLbl="node2" presStyleIdx="1" presStyleCnt="3" custScaleX="390504">
        <dgm:presLayoutVars>
          <dgm:chPref val="3"/>
        </dgm:presLayoutVars>
      </dgm:prSet>
      <dgm:spPr/>
    </dgm:pt>
    <dgm:pt modelId="{E9763C1D-5D07-4836-A27A-AB527634830E}" type="pres">
      <dgm:prSet presAssocID="{36FE69F5-E647-4F76-BB3C-6F19DB927BD6}" presName="level3hierChild" presStyleCnt="0"/>
      <dgm:spPr/>
    </dgm:pt>
    <dgm:pt modelId="{EE5700C1-827C-419C-A5F0-367175ED6267}" type="pres">
      <dgm:prSet presAssocID="{37C1EA64-AF07-4AD3-B855-EBDA5C64EC32}" presName="conn2-1" presStyleLbl="parChTrans1D2" presStyleIdx="2" presStyleCnt="3"/>
      <dgm:spPr/>
    </dgm:pt>
    <dgm:pt modelId="{3D6E6F3D-7BAC-4723-8F37-5B39BD4FEFEE}" type="pres">
      <dgm:prSet presAssocID="{37C1EA64-AF07-4AD3-B855-EBDA5C64EC32}" presName="connTx" presStyleLbl="parChTrans1D2" presStyleIdx="2" presStyleCnt="3"/>
      <dgm:spPr/>
    </dgm:pt>
    <dgm:pt modelId="{B719BE26-25E7-43A5-844A-A38D840B759C}" type="pres">
      <dgm:prSet presAssocID="{41700D11-0810-425D-99A4-7D199B3D4204}" presName="root2" presStyleCnt="0"/>
      <dgm:spPr/>
    </dgm:pt>
    <dgm:pt modelId="{B75DF628-315A-410A-B069-02D419C6A1A9}" type="pres">
      <dgm:prSet presAssocID="{41700D11-0810-425D-99A4-7D199B3D4204}" presName="LevelTwoTextNode" presStyleLbl="node2" presStyleIdx="2" presStyleCnt="3" custScaleX="390504">
        <dgm:presLayoutVars>
          <dgm:chPref val="3"/>
        </dgm:presLayoutVars>
      </dgm:prSet>
      <dgm:spPr/>
    </dgm:pt>
    <dgm:pt modelId="{23D0F8DC-B46B-4ECA-8891-ACADBDA85EA4}" type="pres">
      <dgm:prSet presAssocID="{41700D11-0810-425D-99A4-7D199B3D4204}" presName="level3hierChild" presStyleCnt="0"/>
      <dgm:spPr/>
    </dgm:pt>
  </dgm:ptLst>
  <dgm:cxnLst>
    <dgm:cxn modelId="{63CAF429-8488-4F69-86FA-9906D6AD2C4B}" srcId="{94AB8EE8-F914-42DA-976B-3F8833CDAA12}" destId="{9B6256A8-AA3B-4DCD-8785-5E9484A92686}" srcOrd="0" destOrd="0" parTransId="{2C37331D-2D3A-4D3B-8E25-A6CE927BBE4E}" sibTransId="{2EA04313-8873-4B0F-BA16-B9ADE5246A9D}"/>
    <dgm:cxn modelId="{A78C982C-0097-41B7-92A8-AA18FF7CCBE6}" type="presOf" srcId="{9A3ED25F-F6B0-441A-9AF6-DECF5C99AD3A}" destId="{E679DC35-E2D1-4865-939D-B96B8F2B40B7}" srcOrd="1" destOrd="0" presId="urn:microsoft.com/office/officeart/2005/8/layout/hierarchy2"/>
    <dgm:cxn modelId="{5C7A3034-2A46-4E81-B509-6C940FA7B6E1}" srcId="{9B6256A8-AA3B-4DCD-8785-5E9484A92686}" destId="{41700D11-0810-425D-99A4-7D199B3D4204}" srcOrd="2" destOrd="0" parTransId="{37C1EA64-AF07-4AD3-B855-EBDA5C64EC32}" sibTransId="{C07D32EA-0897-431B-B3BD-F2C9CBF56C10}"/>
    <dgm:cxn modelId="{F7CFB271-7055-435A-9997-0680BAE80A98}" type="presOf" srcId="{36FE69F5-E647-4F76-BB3C-6F19DB927BD6}" destId="{D5B8C5F1-7D80-4C9B-9266-C4616F745DD2}" srcOrd="0" destOrd="0" presId="urn:microsoft.com/office/officeart/2005/8/layout/hierarchy2"/>
    <dgm:cxn modelId="{B738957D-80F4-46D5-B49E-C5041F0CD639}" type="presOf" srcId="{37C1EA64-AF07-4AD3-B855-EBDA5C64EC32}" destId="{3D6E6F3D-7BAC-4723-8F37-5B39BD4FEFEE}" srcOrd="1" destOrd="0" presId="urn:microsoft.com/office/officeart/2005/8/layout/hierarchy2"/>
    <dgm:cxn modelId="{9890FB80-4955-4D63-B768-3D214650FECC}" type="presOf" srcId="{71EB4C3D-15A0-45FA-B31A-2FB928FB0100}" destId="{7B64D969-B5CF-4C59-9D43-6F209661FE45}" srcOrd="0" destOrd="0" presId="urn:microsoft.com/office/officeart/2005/8/layout/hierarchy2"/>
    <dgm:cxn modelId="{A87FB484-2AEB-421C-8867-EDB557E86B43}" type="presOf" srcId="{94AB8EE8-F914-42DA-976B-3F8833CDAA12}" destId="{74FBAD17-8B13-45AA-88D6-C179F1183397}" srcOrd="0" destOrd="0" presId="urn:microsoft.com/office/officeart/2005/8/layout/hierarchy2"/>
    <dgm:cxn modelId="{F8B1BDA5-EE34-4D71-B53C-96F97BCB7B33}" type="presOf" srcId="{6EEB8C62-B41B-4A27-9D12-70124E286F31}" destId="{CB87B665-970A-42EB-9B39-526D34BE9742}" srcOrd="0" destOrd="0" presId="urn:microsoft.com/office/officeart/2005/8/layout/hierarchy2"/>
    <dgm:cxn modelId="{6D1BB5AC-4B9E-42E5-A45B-0E85F5B26E53}" srcId="{9B6256A8-AA3B-4DCD-8785-5E9484A92686}" destId="{71EB4C3D-15A0-45FA-B31A-2FB928FB0100}" srcOrd="0" destOrd="0" parTransId="{6EEB8C62-B41B-4A27-9D12-70124E286F31}" sibTransId="{480A62C9-0233-4E32-A5B5-4C8795908CFF}"/>
    <dgm:cxn modelId="{D2C1FECD-3C71-45F1-9413-D186512590AA}" type="presOf" srcId="{37C1EA64-AF07-4AD3-B855-EBDA5C64EC32}" destId="{EE5700C1-827C-419C-A5F0-367175ED6267}" srcOrd="0" destOrd="0" presId="urn:microsoft.com/office/officeart/2005/8/layout/hierarchy2"/>
    <dgm:cxn modelId="{B5DED8CF-D5C8-4534-BC6F-4A6FAD166102}" srcId="{9B6256A8-AA3B-4DCD-8785-5E9484A92686}" destId="{36FE69F5-E647-4F76-BB3C-6F19DB927BD6}" srcOrd="1" destOrd="0" parTransId="{9A3ED25F-F6B0-441A-9AF6-DECF5C99AD3A}" sibTransId="{D102F476-534F-4018-84D0-6A4DB5259CCA}"/>
    <dgm:cxn modelId="{5AF5FAE0-6009-4E13-AE0C-64345C7432F6}" type="presOf" srcId="{9B6256A8-AA3B-4DCD-8785-5E9484A92686}" destId="{3646630E-2E71-47B8-A3BA-D32D02D8AE65}" srcOrd="0" destOrd="0" presId="urn:microsoft.com/office/officeart/2005/8/layout/hierarchy2"/>
    <dgm:cxn modelId="{A0A259ED-77D8-447F-AF5A-9FFC97772171}" type="presOf" srcId="{9A3ED25F-F6B0-441A-9AF6-DECF5C99AD3A}" destId="{E0C18F0F-4651-4494-B8C4-C5A41DEA2564}" srcOrd="0" destOrd="0" presId="urn:microsoft.com/office/officeart/2005/8/layout/hierarchy2"/>
    <dgm:cxn modelId="{E0A9ACF1-49D6-488E-9815-B478528A6486}" type="presOf" srcId="{6EEB8C62-B41B-4A27-9D12-70124E286F31}" destId="{86469157-E075-4172-BC5F-08F2B8BBB8DB}" srcOrd="1" destOrd="0" presId="urn:microsoft.com/office/officeart/2005/8/layout/hierarchy2"/>
    <dgm:cxn modelId="{481D36F2-148E-49C0-9530-6EF46B619830}" type="presOf" srcId="{41700D11-0810-425D-99A4-7D199B3D4204}" destId="{B75DF628-315A-410A-B069-02D419C6A1A9}" srcOrd="0" destOrd="0" presId="urn:microsoft.com/office/officeart/2005/8/layout/hierarchy2"/>
    <dgm:cxn modelId="{8D78F546-2E31-4F92-A9F6-896389913633}" type="presParOf" srcId="{74FBAD17-8B13-45AA-88D6-C179F1183397}" destId="{DF3502AC-F7D0-4011-8E8C-3866C52C7A0C}" srcOrd="0" destOrd="0" presId="urn:microsoft.com/office/officeart/2005/8/layout/hierarchy2"/>
    <dgm:cxn modelId="{DB52A241-502F-4591-93D2-8D0DBDE3E654}" type="presParOf" srcId="{DF3502AC-F7D0-4011-8E8C-3866C52C7A0C}" destId="{3646630E-2E71-47B8-A3BA-D32D02D8AE65}" srcOrd="0" destOrd="0" presId="urn:microsoft.com/office/officeart/2005/8/layout/hierarchy2"/>
    <dgm:cxn modelId="{537B59B1-80F3-4BF9-B7C3-381302024492}" type="presParOf" srcId="{DF3502AC-F7D0-4011-8E8C-3866C52C7A0C}" destId="{F491AE5D-8043-49D9-BA28-9152539B250A}" srcOrd="1" destOrd="0" presId="urn:microsoft.com/office/officeart/2005/8/layout/hierarchy2"/>
    <dgm:cxn modelId="{9781274C-323D-428C-970F-2E5609287B9B}" type="presParOf" srcId="{F491AE5D-8043-49D9-BA28-9152539B250A}" destId="{CB87B665-970A-42EB-9B39-526D34BE9742}" srcOrd="0" destOrd="0" presId="urn:microsoft.com/office/officeart/2005/8/layout/hierarchy2"/>
    <dgm:cxn modelId="{5A0177B4-D94F-40E0-883F-48E526A90CB8}" type="presParOf" srcId="{CB87B665-970A-42EB-9B39-526D34BE9742}" destId="{86469157-E075-4172-BC5F-08F2B8BBB8DB}" srcOrd="0" destOrd="0" presId="urn:microsoft.com/office/officeart/2005/8/layout/hierarchy2"/>
    <dgm:cxn modelId="{E894D22A-A6B2-4B14-9620-AC7D0D072BB5}" type="presParOf" srcId="{F491AE5D-8043-49D9-BA28-9152539B250A}" destId="{F3A4E19B-B1E7-4666-8FCC-9EEC24D8F431}" srcOrd="1" destOrd="0" presId="urn:microsoft.com/office/officeart/2005/8/layout/hierarchy2"/>
    <dgm:cxn modelId="{619CAB00-4752-45DF-B13A-B5BCCBA98477}" type="presParOf" srcId="{F3A4E19B-B1E7-4666-8FCC-9EEC24D8F431}" destId="{7B64D969-B5CF-4C59-9D43-6F209661FE45}" srcOrd="0" destOrd="0" presId="urn:microsoft.com/office/officeart/2005/8/layout/hierarchy2"/>
    <dgm:cxn modelId="{B7580B6B-6969-411D-BF5D-232F6E96F9F4}" type="presParOf" srcId="{F3A4E19B-B1E7-4666-8FCC-9EEC24D8F431}" destId="{C48FFC69-E951-401B-88C9-371F8D7F717F}" srcOrd="1" destOrd="0" presId="urn:microsoft.com/office/officeart/2005/8/layout/hierarchy2"/>
    <dgm:cxn modelId="{0C974312-8840-4DD5-A5CF-1D66C45149E3}" type="presParOf" srcId="{F491AE5D-8043-49D9-BA28-9152539B250A}" destId="{E0C18F0F-4651-4494-B8C4-C5A41DEA2564}" srcOrd="2" destOrd="0" presId="urn:microsoft.com/office/officeart/2005/8/layout/hierarchy2"/>
    <dgm:cxn modelId="{EA196D76-B52A-424B-AE6C-7317541EF8F1}" type="presParOf" srcId="{E0C18F0F-4651-4494-B8C4-C5A41DEA2564}" destId="{E679DC35-E2D1-4865-939D-B96B8F2B40B7}" srcOrd="0" destOrd="0" presId="urn:microsoft.com/office/officeart/2005/8/layout/hierarchy2"/>
    <dgm:cxn modelId="{7865C153-7B13-4632-9E9A-4ED491962FDC}" type="presParOf" srcId="{F491AE5D-8043-49D9-BA28-9152539B250A}" destId="{71158CFB-C4F6-4232-A21C-B272A7A436A0}" srcOrd="3" destOrd="0" presId="urn:microsoft.com/office/officeart/2005/8/layout/hierarchy2"/>
    <dgm:cxn modelId="{27234106-B197-4BA1-979A-E6BF2AB2A038}" type="presParOf" srcId="{71158CFB-C4F6-4232-A21C-B272A7A436A0}" destId="{D5B8C5F1-7D80-4C9B-9266-C4616F745DD2}" srcOrd="0" destOrd="0" presId="urn:microsoft.com/office/officeart/2005/8/layout/hierarchy2"/>
    <dgm:cxn modelId="{DB5F4FEC-2DC6-47EE-B76A-DB08F0122C50}" type="presParOf" srcId="{71158CFB-C4F6-4232-A21C-B272A7A436A0}" destId="{E9763C1D-5D07-4836-A27A-AB527634830E}" srcOrd="1" destOrd="0" presId="urn:microsoft.com/office/officeart/2005/8/layout/hierarchy2"/>
    <dgm:cxn modelId="{7C9DC512-16B2-46E6-A997-0789072D2C65}" type="presParOf" srcId="{F491AE5D-8043-49D9-BA28-9152539B250A}" destId="{EE5700C1-827C-419C-A5F0-367175ED6267}" srcOrd="4" destOrd="0" presId="urn:microsoft.com/office/officeart/2005/8/layout/hierarchy2"/>
    <dgm:cxn modelId="{E60E30ED-89CB-4357-9D49-CE4A9E598D2B}" type="presParOf" srcId="{EE5700C1-827C-419C-A5F0-367175ED6267}" destId="{3D6E6F3D-7BAC-4723-8F37-5B39BD4FEFEE}" srcOrd="0" destOrd="0" presId="urn:microsoft.com/office/officeart/2005/8/layout/hierarchy2"/>
    <dgm:cxn modelId="{DC1423E7-CFBC-4AEF-8F14-F4FCABD57BC0}" type="presParOf" srcId="{F491AE5D-8043-49D9-BA28-9152539B250A}" destId="{B719BE26-25E7-43A5-844A-A38D840B759C}" srcOrd="5" destOrd="0" presId="urn:microsoft.com/office/officeart/2005/8/layout/hierarchy2"/>
    <dgm:cxn modelId="{849E67A8-94D5-4281-90F0-FB1768AE83E8}" type="presParOf" srcId="{B719BE26-25E7-43A5-844A-A38D840B759C}" destId="{B75DF628-315A-410A-B069-02D419C6A1A9}" srcOrd="0" destOrd="0" presId="urn:microsoft.com/office/officeart/2005/8/layout/hierarchy2"/>
    <dgm:cxn modelId="{930EB6A6-A555-4E8C-94C4-4BC6FC896CA8}" type="presParOf" srcId="{B719BE26-25E7-43A5-844A-A38D840B759C}" destId="{23D0F8DC-B46B-4ECA-8891-ACADBDA85E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630E-2E71-47B8-A3BA-D32D02D8AE65}">
      <dsp:nvSpPr>
        <dsp:cNvPr id="0" name=""/>
        <dsp:cNvSpPr/>
      </dsp:nvSpPr>
      <dsp:spPr>
        <a:xfrm>
          <a:off x="146677" y="783470"/>
          <a:ext cx="1929689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Poliedros</a:t>
          </a:r>
        </a:p>
      </dsp:txBody>
      <dsp:txXfrm>
        <a:off x="166575" y="803368"/>
        <a:ext cx="1889893" cy="639576"/>
      </dsp:txXfrm>
    </dsp:sp>
    <dsp:sp modelId="{CB87B665-970A-42EB-9B39-526D34BE9742}">
      <dsp:nvSpPr>
        <dsp:cNvPr id="0" name=""/>
        <dsp:cNvSpPr/>
      </dsp:nvSpPr>
      <dsp:spPr>
        <a:xfrm rot="18289469">
          <a:off x="1872251" y="705298"/>
          <a:ext cx="95172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51727" y="27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24322" y="708724"/>
        <a:ext cx="47586" cy="47586"/>
      </dsp:txXfrm>
    </dsp:sp>
    <dsp:sp modelId="{7B64D969-B5CF-4C59-9D43-6F209661FE45}">
      <dsp:nvSpPr>
        <dsp:cNvPr id="0" name=""/>
        <dsp:cNvSpPr/>
      </dsp:nvSpPr>
      <dsp:spPr>
        <a:xfrm>
          <a:off x="2619864" y="2192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Prismas</a:t>
          </a:r>
        </a:p>
      </dsp:txBody>
      <dsp:txXfrm>
        <a:off x="2639762" y="22090"/>
        <a:ext cx="5266156" cy="639576"/>
      </dsp:txXfrm>
    </dsp:sp>
    <dsp:sp modelId="{E0C18F0F-4651-4494-B8C4-C5A41DEA2564}">
      <dsp:nvSpPr>
        <dsp:cNvPr id="0" name=""/>
        <dsp:cNvSpPr/>
      </dsp:nvSpPr>
      <dsp:spPr>
        <a:xfrm>
          <a:off x="2076366" y="1095937"/>
          <a:ext cx="54349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43497" y="27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34527" y="1109569"/>
        <a:ext cx="27174" cy="27174"/>
      </dsp:txXfrm>
    </dsp:sp>
    <dsp:sp modelId="{D5B8C5F1-7D80-4C9B-9266-C4616F745DD2}">
      <dsp:nvSpPr>
        <dsp:cNvPr id="0" name=""/>
        <dsp:cNvSpPr/>
      </dsp:nvSpPr>
      <dsp:spPr>
        <a:xfrm>
          <a:off x="2619864" y="783470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Pirámides - Troncos</a:t>
          </a:r>
        </a:p>
      </dsp:txBody>
      <dsp:txXfrm>
        <a:off x="2639762" y="803368"/>
        <a:ext cx="5266156" cy="639576"/>
      </dsp:txXfrm>
    </dsp:sp>
    <dsp:sp modelId="{EE5700C1-827C-419C-A5F0-367175ED6267}">
      <dsp:nvSpPr>
        <dsp:cNvPr id="0" name=""/>
        <dsp:cNvSpPr/>
      </dsp:nvSpPr>
      <dsp:spPr>
        <a:xfrm rot="3310531">
          <a:off x="1872251" y="1486576"/>
          <a:ext cx="95172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51727" y="272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24322" y="1490002"/>
        <a:ext cx="47586" cy="47586"/>
      </dsp:txXfrm>
    </dsp:sp>
    <dsp:sp modelId="{B75DF628-315A-410A-B069-02D419C6A1A9}">
      <dsp:nvSpPr>
        <dsp:cNvPr id="0" name=""/>
        <dsp:cNvSpPr/>
      </dsp:nvSpPr>
      <dsp:spPr>
        <a:xfrm>
          <a:off x="2619864" y="1564749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 </a:t>
          </a:r>
          <a:r>
            <a:rPr lang="es-ES" sz="2500" kern="1200" dirty="0" err="1"/>
            <a:t>P.Regulares</a:t>
          </a:r>
          <a:r>
            <a:rPr lang="es-ES" sz="2500" kern="1200" dirty="0"/>
            <a:t> – Sólidos Platónicos</a:t>
          </a:r>
        </a:p>
      </dsp:txBody>
      <dsp:txXfrm>
        <a:off x="2639762" y="1584647"/>
        <a:ext cx="5266156" cy="639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6630E-2E71-47B8-A3BA-D32D02D8AE65}">
      <dsp:nvSpPr>
        <dsp:cNvPr id="0" name=""/>
        <dsp:cNvSpPr/>
      </dsp:nvSpPr>
      <dsp:spPr>
        <a:xfrm>
          <a:off x="146677" y="783470"/>
          <a:ext cx="1929689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Cuerpos de Revolución</a:t>
          </a:r>
        </a:p>
      </dsp:txBody>
      <dsp:txXfrm>
        <a:off x="166575" y="803368"/>
        <a:ext cx="1889893" cy="639576"/>
      </dsp:txXfrm>
    </dsp:sp>
    <dsp:sp modelId="{CB87B665-970A-42EB-9B39-526D34BE9742}">
      <dsp:nvSpPr>
        <dsp:cNvPr id="0" name=""/>
        <dsp:cNvSpPr/>
      </dsp:nvSpPr>
      <dsp:spPr>
        <a:xfrm rot="18289469">
          <a:off x="1872251" y="705298"/>
          <a:ext cx="95172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51727" y="27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24322" y="708724"/>
        <a:ext cx="47586" cy="47586"/>
      </dsp:txXfrm>
    </dsp:sp>
    <dsp:sp modelId="{7B64D969-B5CF-4C59-9D43-6F209661FE45}">
      <dsp:nvSpPr>
        <dsp:cNvPr id="0" name=""/>
        <dsp:cNvSpPr/>
      </dsp:nvSpPr>
      <dsp:spPr>
        <a:xfrm>
          <a:off x="2619864" y="2192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Cilindros</a:t>
          </a:r>
        </a:p>
      </dsp:txBody>
      <dsp:txXfrm>
        <a:off x="2639762" y="22090"/>
        <a:ext cx="5266156" cy="639576"/>
      </dsp:txXfrm>
    </dsp:sp>
    <dsp:sp modelId="{E0C18F0F-4651-4494-B8C4-C5A41DEA2564}">
      <dsp:nvSpPr>
        <dsp:cNvPr id="0" name=""/>
        <dsp:cNvSpPr/>
      </dsp:nvSpPr>
      <dsp:spPr>
        <a:xfrm>
          <a:off x="2076366" y="1095937"/>
          <a:ext cx="54349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43497" y="27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34527" y="1109569"/>
        <a:ext cx="27174" cy="27174"/>
      </dsp:txXfrm>
    </dsp:sp>
    <dsp:sp modelId="{D5B8C5F1-7D80-4C9B-9266-C4616F745DD2}">
      <dsp:nvSpPr>
        <dsp:cNvPr id="0" name=""/>
        <dsp:cNvSpPr/>
      </dsp:nvSpPr>
      <dsp:spPr>
        <a:xfrm>
          <a:off x="2619864" y="783470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Conos - Troncos</a:t>
          </a:r>
        </a:p>
      </dsp:txBody>
      <dsp:txXfrm>
        <a:off x="2639762" y="803368"/>
        <a:ext cx="5266156" cy="639576"/>
      </dsp:txXfrm>
    </dsp:sp>
    <dsp:sp modelId="{EE5700C1-827C-419C-A5F0-367175ED6267}">
      <dsp:nvSpPr>
        <dsp:cNvPr id="0" name=""/>
        <dsp:cNvSpPr/>
      </dsp:nvSpPr>
      <dsp:spPr>
        <a:xfrm rot="3310531">
          <a:off x="1872251" y="1486576"/>
          <a:ext cx="95172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51727" y="272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24322" y="1490002"/>
        <a:ext cx="47586" cy="47586"/>
      </dsp:txXfrm>
    </dsp:sp>
    <dsp:sp modelId="{B75DF628-315A-410A-B069-02D419C6A1A9}">
      <dsp:nvSpPr>
        <dsp:cNvPr id="0" name=""/>
        <dsp:cNvSpPr/>
      </dsp:nvSpPr>
      <dsp:spPr>
        <a:xfrm>
          <a:off x="2619864" y="1564749"/>
          <a:ext cx="5305952" cy="67937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 Esfera</a:t>
          </a:r>
        </a:p>
      </dsp:txBody>
      <dsp:txXfrm>
        <a:off x="2639762" y="1584647"/>
        <a:ext cx="5266156" cy="639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F6C0-65C5-4B56-BAEC-F8D5F26CA917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4196-E54B-4B0C-BAF4-CD41E95944A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0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29B5C-8FE8-4AA5-AE8C-1E3453CDF9A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4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Rectángulo"/>
          <p:cNvSpPr/>
          <p:nvPr userDrawn="1"/>
        </p:nvSpPr>
        <p:spPr>
          <a:xfrm>
            <a:off x="323528" y="332656"/>
            <a:ext cx="8496944" cy="6192688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17/5/22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80920" cy="1235224"/>
          </a:xfrm>
        </p:spPr>
        <p:txBody>
          <a:bodyPr/>
          <a:lstStyle/>
          <a:p>
            <a:pPr algn="ctr"/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Temas 7</a:t>
            </a:r>
            <a:b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Superficies y Volúmenes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11199" y="404813"/>
            <a:ext cx="7489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>
                <a:solidFill>
                  <a:schemeClr val="bg1"/>
                </a:solidFill>
              </a:rPr>
              <a:t>HEXAEDRO O CUBO</a:t>
            </a:r>
          </a:p>
        </p:txBody>
      </p:sp>
      <p:pic>
        <p:nvPicPr>
          <p:cNvPr id="5127" name="Picture 7" descr="rubix_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581525"/>
            <a:ext cx="1905000" cy="1952625"/>
          </a:xfrm>
          <a:prstGeom prst="rect">
            <a:avLst/>
          </a:prstGeom>
          <a:noFill/>
        </p:spPr>
      </p:pic>
      <p:pic>
        <p:nvPicPr>
          <p:cNvPr id="5128" name="Picture 8" descr="cu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9" y="1378744"/>
            <a:ext cx="3484313" cy="3484313"/>
          </a:xfrm>
          <a:prstGeom prst="rect">
            <a:avLst/>
          </a:prstGeom>
          <a:noFill/>
        </p:spPr>
      </p:pic>
      <p:pic>
        <p:nvPicPr>
          <p:cNvPr id="5129" name="Picture 9" descr="HexaedroCu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551113" cy="2551113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916238" y="35734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1"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1336" y="404813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>
                <a:solidFill>
                  <a:schemeClr val="bg1"/>
                </a:solidFill>
              </a:rPr>
              <a:t>OCTAEDRO</a:t>
            </a:r>
          </a:p>
        </p:txBody>
      </p:sp>
      <p:pic>
        <p:nvPicPr>
          <p:cNvPr id="6151" name="Picture 7" descr="octa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54461"/>
            <a:ext cx="4320852" cy="4320852"/>
          </a:xfrm>
          <a:prstGeom prst="rect">
            <a:avLst/>
          </a:prstGeom>
          <a:noFill/>
        </p:spPr>
      </p:pic>
      <p:pic>
        <p:nvPicPr>
          <p:cNvPr id="6152" name="Picture 8" descr="octahedron_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141663"/>
            <a:ext cx="2727325" cy="2738437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411413" y="33575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1"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0232" y="404813"/>
            <a:ext cx="504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>
                <a:solidFill>
                  <a:schemeClr val="bg1"/>
                </a:solidFill>
              </a:rPr>
              <a:t>DODECAEDRO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059113" y="36449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1">
                <a:latin typeface="Times New Roman" pitchFamily="18" charset="0"/>
              </a:rPr>
              <a:t>a</a:t>
            </a:r>
          </a:p>
        </p:txBody>
      </p:sp>
      <p:pic>
        <p:nvPicPr>
          <p:cNvPr id="8202" name="Picture 10" descr="dodeca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8392"/>
            <a:ext cx="4045944" cy="4045942"/>
          </a:xfrm>
          <a:prstGeom prst="rect">
            <a:avLst/>
          </a:prstGeom>
          <a:noFill/>
        </p:spPr>
      </p:pic>
      <p:pic>
        <p:nvPicPr>
          <p:cNvPr id="8203" name="Picture 11" descr="dodecahedron_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452813"/>
            <a:ext cx="2613025" cy="2613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1336" y="404813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>
                <a:solidFill>
                  <a:schemeClr val="bg1"/>
                </a:solidFill>
              </a:rPr>
              <a:t>ICOSAEDRO</a:t>
            </a:r>
          </a:p>
        </p:txBody>
      </p:sp>
      <p:pic>
        <p:nvPicPr>
          <p:cNvPr id="7175" name="Picture 7" descr="icosa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68452"/>
            <a:ext cx="4032250" cy="4032250"/>
          </a:xfrm>
          <a:prstGeom prst="rect">
            <a:avLst/>
          </a:prstGeom>
          <a:noFill/>
        </p:spPr>
      </p:pic>
      <p:pic>
        <p:nvPicPr>
          <p:cNvPr id="7177" name="Picture 9" descr="Icosaedr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5944"/>
            <a:ext cx="1871662" cy="1871663"/>
          </a:xfrm>
          <a:prstGeom prst="rect">
            <a:avLst/>
          </a:prstGeom>
          <a:noFill/>
        </p:spPr>
      </p:pic>
      <p:pic>
        <p:nvPicPr>
          <p:cNvPr id="7178" name="Picture 10" descr="icosahedron_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826" y="3501008"/>
            <a:ext cx="2508250" cy="250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7.4. Cuerpos Revolución - Cilindro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34" y="1155689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/>
              <a:t>Un </a:t>
            </a:r>
            <a:r>
              <a:rPr lang="es-ES" sz="2000" b="1" dirty="0"/>
              <a:t>cilindro</a:t>
            </a:r>
            <a:r>
              <a:rPr lang="es-ES" sz="2000" dirty="0"/>
              <a:t> es la figura de revolución que se forma al girar un rectángulo alrededor de uno de sus lados.</a:t>
            </a:r>
          </a:p>
        </p:txBody>
      </p:sp>
      <p:pic>
        <p:nvPicPr>
          <p:cNvPr id="8" name="Picture 5" descr="Vasocilind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3"/>
            <a:ext cx="2514600" cy="3168650"/>
          </a:xfrm>
          <a:prstGeom prst="rect">
            <a:avLst/>
          </a:prstGeom>
          <a:noFill/>
        </p:spPr>
      </p:pic>
      <p:pic>
        <p:nvPicPr>
          <p:cNvPr id="14" name="Picture 10" descr="cilin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07270"/>
            <a:ext cx="4067175" cy="276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8.5. Cuerpos Revolución - Cono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34" y="1155689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Un </a:t>
            </a:r>
            <a:r>
              <a:rPr lang="es-ES" sz="2000" b="1" dirty="0"/>
              <a:t>cono</a:t>
            </a:r>
            <a:r>
              <a:rPr lang="es-ES" sz="2000" dirty="0"/>
              <a:t> es la figura de revolución que se forma al girar un triángulo alrededor de un cateto.</a:t>
            </a:r>
          </a:p>
        </p:txBody>
      </p:sp>
      <p:pic>
        <p:nvPicPr>
          <p:cNvPr id="12" name="Picture 5" descr="cono12a"/>
          <p:cNvPicPr>
            <a:picLocks noChangeAspect="1" noChangeArrowheads="1"/>
          </p:cNvPicPr>
          <p:nvPr/>
        </p:nvPicPr>
        <p:blipFill rotWithShape="1">
          <a:blip r:embed="rId2" cstate="print"/>
          <a:srcRect l="5555" t="1852" b="1"/>
          <a:stretch/>
        </p:blipFill>
        <p:spPr bwMode="auto">
          <a:xfrm>
            <a:off x="1259632" y="2204864"/>
            <a:ext cx="2664296" cy="4149067"/>
          </a:xfrm>
          <a:prstGeom prst="rect">
            <a:avLst/>
          </a:prstGeom>
          <a:noFill/>
        </p:spPr>
      </p:pic>
      <p:pic>
        <p:nvPicPr>
          <p:cNvPr id="13" name="Picture 6" descr="Cono SW Base Nar"/>
          <p:cNvPicPr>
            <a:picLocks noChangeAspect="1" noChangeArrowheads="1"/>
          </p:cNvPicPr>
          <p:nvPr/>
        </p:nvPicPr>
        <p:blipFill rotWithShape="1">
          <a:blip r:embed="rId3" cstate="print"/>
          <a:srcRect l="4000" t="2187"/>
          <a:stretch/>
        </p:blipFill>
        <p:spPr bwMode="auto">
          <a:xfrm>
            <a:off x="6012160" y="2708920"/>
            <a:ext cx="1728192" cy="322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8.6. Cuerpos Revolución - Esfera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34" y="1155689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dirty="0"/>
              <a:t>Una </a:t>
            </a:r>
            <a:r>
              <a:rPr lang="es-ES" sz="2000" b="1" dirty="0"/>
              <a:t>esfera</a:t>
            </a:r>
            <a:r>
              <a:rPr lang="es-ES" sz="2000" dirty="0"/>
              <a:t> es la figura de revolución que se forma al girar un semicírculo alrededor de su diámetro.</a:t>
            </a:r>
          </a:p>
        </p:txBody>
      </p:sp>
      <p:pic>
        <p:nvPicPr>
          <p:cNvPr id="11" name="Picture 5" descr="esfer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959150" cy="395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pec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49502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RESUMEN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18827"/>
              </p:ext>
            </p:extLst>
          </p:nvPr>
        </p:nvGraphicFramePr>
        <p:xfrm>
          <a:off x="461656" y="1094916"/>
          <a:ext cx="8286808" cy="5286412"/>
        </p:xfrm>
        <a:graphic>
          <a:graphicData uri="http://schemas.openxmlformats.org/drawingml/2006/table">
            <a:tbl>
              <a:tblPr/>
              <a:tblGrid>
                <a:gridCol w="125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9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9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POLIEDROS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CUERPOS REVOLUCIÓN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ÁREA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VOLUMEN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ÁREA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VOLUMEN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PRISMAS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 2∙A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+A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V=A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∙Altura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CILINDRO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 2∙A</a:t>
                      </a:r>
                      <a:r>
                        <a:rPr lang="es-ES" sz="1800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+A</a:t>
                      </a:r>
                      <a:r>
                        <a:rPr lang="es-ES" sz="1800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=2∏r∙h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V=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∙Altura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PIRÁMIDES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 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+A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V=(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600" baseline="-25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∙Altura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/3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CONO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 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+A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s-ES" sz="18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=∏∙r∙g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V=(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600" baseline="-250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</a:t>
                      </a:r>
                      <a:r>
                        <a:rPr lang="es-ES" sz="16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∙Altura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/3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SÓLIDOS PLATÓNICOS</a:t>
                      </a:r>
                      <a:endParaRPr lang="es-E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s-ES" sz="1800" baseline="-25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= Suma de las caras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ESFERA</a:t>
                      </a:r>
                      <a:endParaRPr lang="es-ES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A=4∏r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V= 4/3∙∏r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14" descr="prismaRec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928934"/>
            <a:ext cx="737164" cy="805155"/>
          </a:xfrm>
          <a:prstGeom prst="rect">
            <a:avLst/>
          </a:prstGeom>
          <a:noFill/>
        </p:spPr>
      </p:pic>
      <p:pic>
        <p:nvPicPr>
          <p:cNvPr id="8" name="Picture 5" descr="esfera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5845600"/>
            <a:ext cx="460833" cy="46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9" descr="con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4" y="5073553"/>
            <a:ext cx="292307" cy="411617"/>
          </a:xfrm>
          <a:prstGeom prst="rect">
            <a:avLst/>
          </a:prstGeom>
          <a:noFill/>
        </p:spPr>
      </p:pic>
      <p:pic>
        <p:nvPicPr>
          <p:cNvPr id="10" name="Picture 10" descr="cilind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464" y="2928934"/>
            <a:ext cx="585792" cy="836845"/>
          </a:xfrm>
          <a:prstGeom prst="rect">
            <a:avLst/>
          </a:prstGeom>
          <a:noFill/>
        </p:spPr>
      </p:pic>
      <p:pic>
        <p:nvPicPr>
          <p:cNvPr id="11" name="Picture 21" descr="piramideregul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2438" y="5085184"/>
            <a:ext cx="249907" cy="367440"/>
          </a:xfrm>
          <a:prstGeom prst="rect">
            <a:avLst/>
          </a:prstGeom>
          <a:noFill/>
        </p:spPr>
      </p:pic>
      <p:pic>
        <p:nvPicPr>
          <p:cNvPr id="12" name="Picture 3" descr="http://escueladesagradageometria.com/wp-content/uploads/2012/05/solidos-platonic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26" y="6076016"/>
            <a:ext cx="997354" cy="30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1268760"/>
            <a:ext cx="79976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</a:rPr>
              <a:t>VÍDEOS DE TRONCHO-PONCHO POLIEDROS </a:t>
            </a: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</a:rPr>
              <a:t>VÍDEO DE HAPPY LEARNING</a:t>
            </a:r>
          </a:p>
        </p:txBody>
      </p:sp>
    </p:spTree>
    <p:extLst>
      <p:ext uri="{BB962C8B-B14F-4D97-AF65-F5344CB8AC3E}">
        <p14:creationId xmlns:p14="http://schemas.microsoft.com/office/powerpoint/2010/main" val="155491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1628800"/>
            <a:ext cx="7997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</a:rPr>
              <a:t>PROYECTAR CUADERNILLO CON LOS EJERCICIOS DE CLASE</a:t>
            </a:r>
          </a:p>
        </p:txBody>
      </p:sp>
    </p:spTree>
    <p:extLst>
      <p:ext uri="{BB962C8B-B14F-4D97-AF65-F5344CB8AC3E}">
        <p14:creationId xmlns:p14="http://schemas.microsoft.com/office/powerpoint/2010/main" val="227698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1. FIGURAS SEMEJANTES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A4FBDE-11A5-DA46-A2EF-682C0AA9F562}"/>
              </a:ext>
            </a:extLst>
          </p:cNvPr>
          <p:cNvSpPr txBox="1"/>
          <p:nvPr/>
        </p:nvSpPr>
        <p:spPr>
          <a:xfrm>
            <a:off x="611560" y="886880"/>
            <a:ext cx="1368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Ejercicio 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38F78A-D1B4-084D-BCE2-6AEC4EFB5A58}"/>
              </a:ext>
            </a:extLst>
          </p:cNvPr>
          <p:cNvSpPr/>
          <p:nvPr/>
        </p:nvSpPr>
        <p:spPr>
          <a:xfrm>
            <a:off x="611560" y="141277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200"/>
            </a:pP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Dados los siguientes rectángulos, indica si son semejantes y en dicho caso, calcula la razón de semejanza.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CDA9C8E-CA65-3648-97C3-A397A75D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03" y="2554824"/>
            <a:ext cx="7996237" cy="26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1. FIGURAS SEMEJANTES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A4FBDE-11A5-DA46-A2EF-682C0AA9F562}"/>
              </a:ext>
            </a:extLst>
          </p:cNvPr>
          <p:cNvSpPr txBox="1"/>
          <p:nvPr/>
        </p:nvSpPr>
        <p:spPr>
          <a:xfrm>
            <a:off x="611560" y="886880"/>
            <a:ext cx="13681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Ejercicio 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A75D665-A066-744D-980E-01CAFB11D182}"/>
              </a:ext>
            </a:extLst>
          </p:cNvPr>
          <p:cNvSpPr/>
          <p:nvPr/>
        </p:nvSpPr>
        <p:spPr>
          <a:xfrm>
            <a:off x="621804" y="138398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200"/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Dadas estas figuras semejantes, calcula los lados desconocidos: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6E12FB-4655-4C40-928D-22847076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465857"/>
            <a:ext cx="6388398" cy="26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VIDEO TRONCHO Y PONCHO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POLIEDROS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67059E-8172-9748-B0D2-5F27E935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916832"/>
            <a:ext cx="7308304" cy="36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2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642910" y="1285860"/>
          <a:ext cx="8072494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642910" y="3897330"/>
          <a:ext cx="8072494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28596" y="5598399"/>
            <a:ext cx="250033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Cuerpo obtenido al girar una figura plana alrededor de un eje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0034" y="2928934"/>
            <a:ext cx="250033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Cuerpo geométrico limitado por caras en forma de polígonos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 CUERPOS GEOMÉTRICOS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7.1. POLIEDROS - PRISMAS</a:t>
            </a:r>
          </a:p>
        </p:txBody>
      </p:sp>
      <p:pic>
        <p:nvPicPr>
          <p:cNvPr id="8" name="Picture 5" descr="prismasde vid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3911328" cy="3097213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34" y="1155689"/>
            <a:ext cx="81439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bg1"/>
                </a:solidFill>
              </a:rPr>
              <a:t>Los </a:t>
            </a:r>
            <a:r>
              <a:rPr lang="es-ES" sz="2000" b="1" dirty="0">
                <a:solidFill>
                  <a:schemeClr val="bg1"/>
                </a:solidFill>
              </a:rPr>
              <a:t>prismas</a:t>
            </a:r>
            <a:r>
              <a:rPr lang="es-ES" sz="2000" dirty="0">
                <a:solidFill>
                  <a:schemeClr val="bg1"/>
                </a:solidFill>
              </a:rPr>
              <a:t> son poliedros cuyas bases, paralelas entre sí, son dos polígonos iguales y sus caras laterales son paralelogramos. Se clasifican en rectos y oblicuos.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492896"/>
            <a:ext cx="1480887" cy="18879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509120"/>
            <a:ext cx="2056951" cy="177971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92280" y="2714620"/>
            <a:ext cx="155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Ortoedro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77023" y="4869160"/>
            <a:ext cx="155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Cubo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7.2. POLIEDROS - PIRÁMIDES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034" y="1155689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/>
              <a:t>Las </a:t>
            </a:r>
            <a:r>
              <a:rPr lang="es-ES" sz="2000" b="1" dirty="0"/>
              <a:t>pirámides</a:t>
            </a:r>
            <a:r>
              <a:rPr lang="es-ES" sz="2000" dirty="0"/>
              <a:t> son poliedros que tienen como base un polígono y sus caras laterales son triángulos que concurren en un vértice.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3" name="Picture 5" descr="piram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214710" cy="2145741"/>
          </a:xfrm>
          <a:prstGeom prst="rect">
            <a:avLst/>
          </a:prstGeom>
          <a:noFill/>
        </p:spPr>
      </p:pic>
      <p:pic>
        <p:nvPicPr>
          <p:cNvPr id="8" name="Picture 8" descr="piram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99380"/>
            <a:ext cx="5368110" cy="26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7.3 POLIEDROS REGULARES – SÓLIDOS PLATÓNICOS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268760"/>
            <a:ext cx="67437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1336" y="404813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b="1" dirty="0">
                <a:solidFill>
                  <a:schemeClr val="bg1"/>
                </a:solidFill>
              </a:rPr>
              <a:t>TETRAEDRO</a:t>
            </a:r>
          </a:p>
        </p:txBody>
      </p:sp>
      <p:pic>
        <p:nvPicPr>
          <p:cNvPr id="4102" name="Picture 6" descr="tetra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52" y="1497508"/>
            <a:ext cx="4883820" cy="4883820"/>
          </a:xfrm>
          <a:prstGeom prst="rect">
            <a:avLst/>
          </a:prstGeom>
          <a:noFill/>
        </p:spPr>
      </p:pic>
      <p:pic>
        <p:nvPicPr>
          <p:cNvPr id="4103" name="Picture 7" descr="Tetraed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33" y="1916832"/>
            <a:ext cx="3318244" cy="3303191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71775" y="53736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87338</TotalTime>
  <Words>368</Words>
  <Application>Microsoft Macintosh PowerPoint</Application>
  <PresentationFormat>Presentación en pantalla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Vértice</vt:lpstr>
      <vt:lpstr>Temas 7 Superficies y Volúmenes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Usuario de Microsoft Office</cp:lastModifiedBy>
  <cp:revision>239</cp:revision>
  <dcterms:created xsi:type="dcterms:W3CDTF">2012-11-26T21:13:21Z</dcterms:created>
  <dcterms:modified xsi:type="dcterms:W3CDTF">2022-05-17T16:36:44Z</dcterms:modified>
</cp:coreProperties>
</file>