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4"/>
  </p:notesMasterIdLst>
  <p:sldIdLst>
    <p:sldId id="257" r:id="rId2"/>
    <p:sldId id="258" r:id="rId3"/>
    <p:sldId id="322" r:id="rId4"/>
    <p:sldId id="386" r:id="rId5"/>
    <p:sldId id="383" r:id="rId6"/>
    <p:sldId id="384" r:id="rId7"/>
    <p:sldId id="385" r:id="rId8"/>
    <p:sldId id="375" r:id="rId9"/>
    <p:sldId id="374" r:id="rId10"/>
    <p:sldId id="387" r:id="rId11"/>
    <p:sldId id="431" r:id="rId12"/>
    <p:sldId id="373" r:id="rId13"/>
    <p:sldId id="432" r:id="rId14"/>
    <p:sldId id="433" r:id="rId15"/>
    <p:sldId id="434" r:id="rId16"/>
    <p:sldId id="376" r:id="rId17"/>
    <p:sldId id="389" r:id="rId18"/>
    <p:sldId id="435" r:id="rId19"/>
    <p:sldId id="372" r:id="rId20"/>
    <p:sldId id="436" r:id="rId21"/>
    <p:sldId id="285" r:id="rId22"/>
    <p:sldId id="287" r:id="rId23"/>
    <p:sldId id="437" r:id="rId24"/>
    <p:sldId id="438" r:id="rId25"/>
    <p:sldId id="288" r:id="rId26"/>
    <p:sldId id="439" r:id="rId27"/>
    <p:sldId id="440" r:id="rId28"/>
    <p:sldId id="441" r:id="rId29"/>
    <p:sldId id="303" r:id="rId30"/>
    <p:sldId id="442" r:id="rId31"/>
    <p:sldId id="443" r:id="rId32"/>
    <p:sldId id="325" r:id="rId33"/>
    <p:sldId id="444" r:id="rId34"/>
    <p:sldId id="445" r:id="rId35"/>
    <p:sldId id="446" r:id="rId36"/>
    <p:sldId id="447" r:id="rId37"/>
    <p:sldId id="296" r:id="rId38"/>
    <p:sldId id="448" r:id="rId39"/>
    <p:sldId id="449" r:id="rId40"/>
    <p:sldId id="450" r:id="rId41"/>
    <p:sldId id="451" r:id="rId42"/>
    <p:sldId id="452" r:id="rId43"/>
    <p:sldId id="453" r:id="rId44"/>
    <p:sldId id="454" r:id="rId45"/>
    <p:sldId id="298" r:id="rId46"/>
    <p:sldId id="301" r:id="rId47"/>
    <p:sldId id="455" r:id="rId48"/>
    <p:sldId id="456" r:id="rId49"/>
    <p:sldId id="457" r:id="rId50"/>
    <p:sldId id="458" r:id="rId51"/>
    <p:sldId id="459" r:id="rId52"/>
    <p:sldId id="460" r:id="rId53"/>
    <p:sldId id="461" r:id="rId54"/>
    <p:sldId id="462" r:id="rId55"/>
    <p:sldId id="463" r:id="rId56"/>
    <p:sldId id="464" r:id="rId57"/>
    <p:sldId id="465" r:id="rId58"/>
    <p:sldId id="466" r:id="rId59"/>
    <p:sldId id="467" r:id="rId60"/>
    <p:sldId id="468" r:id="rId61"/>
    <p:sldId id="357" r:id="rId62"/>
    <p:sldId id="415" r:id="rId63"/>
    <p:sldId id="469" r:id="rId64"/>
    <p:sldId id="470" r:id="rId65"/>
    <p:sldId id="471" r:id="rId66"/>
    <p:sldId id="472" r:id="rId67"/>
    <p:sldId id="473" r:id="rId68"/>
    <p:sldId id="474" r:id="rId69"/>
    <p:sldId id="475" r:id="rId70"/>
    <p:sldId id="476" r:id="rId71"/>
    <p:sldId id="477" r:id="rId72"/>
    <p:sldId id="478" r:id="rId73"/>
    <p:sldId id="479" r:id="rId74"/>
    <p:sldId id="480" r:id="rId75"/>
    <p:sldId id="481" r:id="rId76"/>
    <p:sldId id="482" r:id="rId77"/>
    <p:sldId id="483" r:id="rId78"/>
    <p:sldId id="484" r:id="rId79"/>
    <p:sldId id="485" r:id="rId80"/>
    <p:sldId id="486" r:id="rId81"/>
    <p:sldId id="487" r:id="rId82"/>
    <p:sldId id="488" r:id="rId83"/>
    <p:sldId id="489" r:id="rId84"/>
    <p:sldId id="490" r:id="rId85"/>
    <p:sldId id="491" r:id="rId86"/>
    <p:sldId id="492" r:id="rId87"/>
    <p:sldId id="493" r:id="rId88"/>
    <p:sldId id="494" r:id="rId89"/>
    <p:sldId id="495" r:id="rId90"/>
    <p:sldId id="496" r:id="rId91"/>
    <p:sldId id="497" r:id="rId92"/>
    <p:sldId id="498" r:id="rId93"/>
    <p:sldId id="499" r:id="rId94"/>
    <p:sldId id="500" r:id="rId95"/>
    <p:sldId id="501" r:id="rId96"/>
    <p:sldId id="502" r:id="rId97"/>
    <p:sldId id="503" r:id="rId98"/>
    <p:sldId id="504" r:id="rId99"/>
    <p:sldId id="505" r:id="rId100"/>
    <p:sldId id="506" r:id="rId101"/>
    <p:sldId id="507" r:id="rId102"/>
    <p:sldId id="508" r:id="rId103"/>
    <p:sldId id="509" r:id="rId104"/>
    <p:sldId id="510" r:id="rId105"/>
    <p:sldId id="511" r:id="rId106"/>
    <p:sldId id="512" r:id="rId107"/>
    <p:sldId id="513" r:id="rId108"/>
    <p:sldId id="514" r:id="rId109"/>
    <p:sldId id="515" r:id="rId110"/>
    <p:sldId id="516" r:id="rId111"/>
    <p:sldId id="517" r:id="rId112"/>
    <p:sldId id="518" r:id="rId1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AD5E"/>
    <a:srgbClr val="0F6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6"/>
    <p:restoredTop sz="92857"/>
  </p:normalViewPr>
  <p:slideViewPr>
    <p:cSldViewPr>
      <p:cViewPr varScale="1">
        <p:scale>
          <a:sx n="86" d="100"/>
          <a:sy n="86" d="100"/>
        </p:scale>
        <p:origin x="960" y="192"/>
      </p:cViewPr>
      <p:guideLst>
        <p:guide orient="horz" pos="2160"/>
        <p:guide pos="2880"/>
      </p:guideLst>
    </p:cSldViewPr>
  </p:slideViewPr>
  <p:notesTextViewPr>
    <p:cViewPr>
      <p:scale>
        <a:sx n="110" d="100"/>
        <a:sy n="11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51D7A-065E-48BE-8E42-2BD661869309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6D7620-F88E-4731-A41F-E1EAF13CC406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/>
            <a:t>Unidad 2</a:t>
          </a:r>
        </a:p>
      </dgm:t>
    </dgm:pt>
    <dgm:pt modelId="{7F1D966C-9684-4168-B6EF-C8E66EB80790}" type="parTrans" cxnId="{86EAA0D9-B475-4AC2-87CB-5EE33124670D}">
      <dgm:prSet/>
      <dgm:spPr/>
      <dgm:t>
        <a:bodyPr/>
        <a:lstStyle/>
        <a:p>
          <a:endParaRPr lang="es-ES"/>
        </a:p>
      </dgm:t>
    </dgm:pt>
    <dgm:pt modelId="{52308B19-4FD0-482D-941C-ADAF3688257D}" type="sibTrans" cxnId="{86EAA0D9-B475-4AC2-87CB-5EE33124670D}">
      <dgm:prSet/>
      <dgm:spPr/>
      <dgm:t>
        <a:bodyPr/>
        <a:lstStyle/>
        <a:p>
          <a:endParaRPr lang="es-ES"/>
        </a:p>
      </dgm:t>
    </dgm:pt>
    <dgm:pt modelId="{287678AB-329D-46B9-A2E4-8EBB8CE4A490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/>
            <a:t>Fracciones</a:t>
          </a:r>
        </a:p>
      </dgm:t>
    </dgm:pt>
    <dgm:pt modelId="{284E7892-7DA2-4055-AA7A-BAC685F623C3}" type="parTrans" cxnId="{493FCB05-EAA0-44A7-8EC9-E174896EAE58}">
      <dgm:prSet/>
      <dgm:spPr/>
      <dgm:t>
        <a:bodyPr/>
        <a:lstStyle/>
        <a:p>
          <a:endParaRPr lang="es-ES"/>
        </a:p>
      </dgm:t>
    </dgm:pt>
    <dgm:pt modelId="{C474EF4B-E04C-4A4D-A850-B9CFE2E3BDB3}" type="sibTrans" cxnId="{493FCB05-EAA0-44A7-8EC9-E174896EAE58}">
      <dgm:prSet/>
      <dgm:spPr/>
      <dgm:t>
        <a:bodyPr/>
        <a:lstStyle/>
        <a:p>
          <a:endParaRPr lang="es-ES"/>
        </a:p>
      </dgm:t>
    </dgm:pt>
    <dgm:pt modelId="{B0592D9E-A560-4D32-AAE3-F37AE3100A4B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Fracciones Equivalentes</a:t>
          </a:r>
        </a:p>
      </dgm:t>
    </dgm:pt>
    <dgm:pt modelId="{0B1852D0-C49A-4EC3-8B81-C6F959D1E54D}" type="parTrans" cxnId="{538592DC-8BF9-4742-B99A-1C316D21F40D}">
      <dgm:prSet/>
      <dgm:spPr/>
      <dgm:t>
        <a:bodyPr/>
        <a:lstStyle/>
        <a:p>
          <a:endParaRPr lang="es-ES"/>
        </a:p>
      </dgm:t>
    </dgm:pt>
    <dgm:pt modelId="{2E95E62E-F081-437D-A30D-6B5009613DC7}" type="sibTrans" cxnId="{538592DC-8BF9-4742-B99A-1C316D21F40D}">
      <dgm:prSet/>
      <dgm:spPr/>
      <dgm:t>
        <a:bodyPr/>
        <a:lstStyle/>
        <a:p>
          <a:endParaRPr lang="es-ES"/>
        </a:p>
      </dgm:t>
    </dgm:pt>
    <dgm:pt modelId="{743813DE-F39C-4BFB-B7C0-46A9A590F71A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/>
            <a:t>Operaciones con fracciones</a:t>
          </a:r>
        </a:p>
      </dgm:t>
    </dgm:pt>
    <dgm:pt modelId="{8E544018-6FA7-48DC-81BC-A62AED07888E}" type="parTrans" cxnId="{9F8A78F4-E4F9-4069-BC0C-3108447BC588}">
      <dgm:prSet/>
      <dgm:spPr/>
      <dgm:t>
        <a:bodyPr/>
        <a:lstStyle/>
        <a:p>
          <a:endParaRPr lang="es-ES"/>
        </a:p>
      </dgm:t>
    </dgm:pt>
    <dgm:pt modelId="{AC3A0C21-9EDD-4C70-8F63-AE40DE7FCFEF}" type="sibTrans" cxnId="{9F8A78F4-E4F9-4069-BC0C-3108447BC588}">
      <dgm:prSet/>
      <dgm:spPr/>
      <dgm:t>
        <a:bodyPr/>
        <a:lstStyle/>
        <a:p>
          <a:endParaRPr lang="es-ES"/>
        </a:p>
      </dgm:t>
    </dgm:pt>
    <dgm:pt modelId="{4F64AF22-F093-451F-84D8-4C46066F4569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/>
            <a:t>Problemas con fracciones</a:t>
          </a:r>
        </a:p>
      </dgm:t>
    </dgm:pt>
    <dgm:pt modelId="{45CAF0FF-2CA4-4849-9BA1-DF75C581DE2C}" type="parTrans" cxnId="{F66F6B5B-F7F0-45C0-B864-AF47AD15B95A}">
      <dgm:prSet/>
      <dgm:spPr/>
      <dgm:t>
        <a:bodyPr/>
        <a:lstStyle/>
        <a:p>
          <a:endParaRPr lang="es-ES"/>
        </a:p>
      </dgm:t>
    </dgm:pt>
    <dgm:pt modelId="{4586F093-86E0-4604-821E-EE020B1D4203}" type="sibTrans" cxnId="{F66F6B5B-F7F0-45C0-B864-AF47AD15B95A}">
      <dgm:prSet/>
      <dgm:spPr/>
      <dgm:t>
        <a:bodyPr/>
        <a:lstStyle/>
        <a:p>
          <a:endParaRPr lang="es-ES"/>
        </a:p>
      </dgm:t>
    </dgm:pt>
    <dgm:pt modelId="{A4EAE2DE-2506-4768-A6A2-91B8C825F5CF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Representación de fracciones</a:t>
          </a:r>
        </a:p>
      </dgm:t>
    </dgm:pt>
    <dgm:pt modelId="{330E9718-E0DC-4359-B83C-291545D0E932}" type="parTrans" cxnId="{68429B60-F7C9-4080-AACA-1E00249838F0}">
      <dgm:prSet/>
      <dgm:spPr/>
      <dgm:t>
        <a:bodyPr/>
        <a:lstStyle/>
        <a:p>
          <a:endParaRPr lang="es-ES"/>
        </a:p>
      </dgm:t>
    </dgm:pt>
    <dgm:pt modelId="{2699C16F-8B6C-438E-AFCB-F06D7544A6FF}" type="sibTrans" cxnId="{68429B60-F7C9-4080-AACA-1E00249838F0}">
      <dgm:prSet/>
      <dgm:spPr/>
      <dgm:t>
        <a:bodyPr/>
        <a:lstStyle/>
        <a:p>
          <a:endParaRPr lang="es-ES"/>
        </a:p>
      </dgm:t>
    </dgm:pt>
    <dgm:pt modelId="{835FDC4F-75EE-4D32-B28A-0E1AF562EEC6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/>
            <a:t>Relación Fracciones y Decimales</a:t>
          </a:r>
        </a:p>
      </dgm:t>
    </dgm:pt>
    <dgm:pt modelId="{FF94CEB5-DFEC-4C04-8758-3C58D71D037A}" type="parTrans" cxnId="{C8A44179-C1FE-4AD8-A1D9-63FF879C7CD7}">
      <dgm:prSet/>
      <dgm:spPr/>
      <dgm:t>
        <a:bodyPr/>
        <a:lstStyle/>
        <a:p>
          <a:endParaRPr lang="es-ES"/>
        </a:p>
      </dgm:t>
    </dgm:pt>
    <dgm:pt modelId="{B44CAA2A-E225-41F8-A6A4-B1C8D6EA58E7}" type="sibTrans" cxnId="{C8A44179-C1FE-4AD8-A1D9-63FF879C7CD7}">
      <dgm:prSet/>
      <dgm:spPr/>
      <dgm:t>
        <a:bodyPr/>
        <a:lstStyle/>
        <a:p>
          <a:endParaRPr lang="es-ES"/>
        </a:p>
      </dgm:t>
    </dgm:pt>
    <dgm:pt modelId="{B40BBA5F-F504-45F3-906F-CB549BF33D7A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Potencias y raíces</a:t>
          </a:r>
        </a:p>
      </dgm:t>
    </dgm:pt>
    <dgm:pt modelId="{403539CC-6DCD-4115-9441-3636566FFE1A}" type="sibTrans" cxnId="{9BB5DAC7-DB34-4161-9D9E-828092BCBF49}">
      <dgm:prSet/>
      <dgm:spPr/>
      <dgm:t>
        <a:bodyPr/>
        <a:lstStyle/>
        <a:p>
          <a:endParaRPr lang="es-ES"/>
        </a:p>
      </dgm:t>
    </dgm:pt>
    <dgm:pt modelId="{11BB816E-D8CD-474C-AE1C-C29CCF146A04}" type="parTrans" cxnId="{9BB5DAC7-DB34-4161-9D9E-828092BCBF49}">
      <dgm:prSet/>
      <dgm:spPr/>
      <dgm:t>
        <a:bodyPr/>
        <a:lstStyle/>
        <a:p>
          <a:endParaRPr lang="es-ES"/>
        </a:p>
      </dgm:t>
    </dgm:pt>
    <dgm:pt modelId="{224398A6-4C2B-47F6-8C0C-CABB8E872A08}" type="pres">
      <dgm:prSet presAssocID="{23051D7A-065E-48BE-8E42-2BD6618693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3495320-BD9B-48A6-9CC2-DE1AAD1EDF08}" type="pres">
      <dgm:prSet presAssocID="{B26D7620-F88E-4731-A41F-E1EAF13CC406}" presName="hierRoot1" presStyleCnt="0">
        <dgm:presLayoutVars>
          <dgm:hierBranch val="init"/>
        </dgm:presLayoutVars>
      </dgm:prSet>
      <dgm:spPr/>
    </dgm:pt>
    <dgm:pt modelId="{CCE47850-2462-485E-AD39-69DA4937A109}" type="pres">
      <dgm:prSet presAssocID="{B26D7620-F88E-4731-A41F-E1EAF13CC406}" presName="rootComposite1" presStyleCnt="0"/>
      <dgm:spPr/>
    </dgm:pt>
    <dgm:pt modelId="{D96695FB-F3E2-4589-B51B-248BD3829854}" type="pres">
      <dgm:prSet presAssocID="{B26D7620-F88E-4731-A41F-E1EAF13CC406}" presName="rootText1" presStyleLbl="node0" presStyleIdx="0" presStyleCnt="1">
        <dgm:presLayoutVars>
          <dgm:chPref val="3"/>
        </dgm:presLayoutVars>
      </dgm:prSet>
      <dgm:spPr/>
    </dgm:pt>
    <dgm:pt modelId="{2ED5E7ED-A639-44BD-A0A7-457C718B0FAD}" type="pres">
      <dgm:prSet presAssocID="{B26D7620-F88E-4731-A41F-E1EAF13CC406}" presName="rootConnector1" presStyleLbl="node1" presStyleIdx="0" presStyleCnt="0"/>
      <dgm:spPr/>
    </dgm:pt>
    <dgm:pt modelId="{209CC395-168B-402E-8600-86BEBA5B9CC7}" type="pres">
      <dgm:prSet presAssocID="{B26D7620-F88E-4731-A41F-E1EAF13CC406}" presName="hierChild2" presStyleCnt="0"/>
      <dgm:spPr/>
    </dgm:pt>
    <dgm:pt modelId="{0F1AF918-EEC1-47BB-BC26-94DCF0D9178B}" type="pres">
      <dgm:prSet presAssocID="{284E7892-7DA2-4055-AA7A-BAC685F623C3}" presName="Name37" presStyleLbl="parChTrans1D2" presStyleIdx="0" presStyleCnt="3"/>
      <dgm:spPr/>
    </dgm:pt>
    <dgm:pt modelId="{641CB79E-0C5E-4C58-83E9-99F69E38E600}" type="pres">
      <dgm:prSet presAssocID="{287678AB-329D-46B9-A2E4-8EBB8CE4A490}" presName="hierRoot2" presStyleCnt="0">
        <dgm:presLayoutVars>
          <dgm:hierBranch val="init"/>
        </dgm:presLayoutVars>
      </dgm:prSet>
      <dgm:spPr/>
    </dgm:pt>
    <dgm:pt modelId="{E79E67D1-59AA-456F-89AA-6474DA48D0BB}" type="pres">
      <dgm:prSet presAssocID="{287678AB-329D-46B9-A2E4-8EBB8CE4A490}" presName="rootComposite" presStyleCnt="0"/>
      <dgm:spPr/>
    </dgm:pt>
    <dgm:pt modelId="{5B1A9DBE-DD4B-4BAB-960D-24527EF2EFC1}" type="pres">
      <dgm:prSet presAssocID="{287678AB-329D-46B9-A2E4-8EBB8CE4A490}" presName="rootText" presStyleLbl="node2" presStyleIdx="0" presStyleCnt="3">
        <dgm:presLayoutVars>
          <dgm:chPref val="3"/>
        </dgm:presLayoutVars>
      </dgm:prSet>
      <dgm:spPr/>
    </dgm:pt>
    <dgm:pt modelId="{82F6D40C-8415-47FC-8E68-1888672B9F87}" type="pres">
      <dgm:prSet presAssocID="{287678AB-329D-46B9-A2E4-8EBB8CE4A490}" presName="rootConnector" presStyleLbl="node2" presStyleIdx="0" presStyleCnt="3"/>
      <dgm:spPr/>
    </dgm:pt>
    <dgm:pt modelId="{4A04411F-F1E9-4A97-8048-B0836CA01835}" type="pres">
      <dgm:prSet presAssocID="{287678AB-329D-46B9-A2E4-8EBB8CE4A490}" presName="hierChild4" presStyleCnt="0"/>
      <dgm:spPr/>
    </dgm:pt>
    <dgm:pt modelId="{9F572764-D90F-49A3-91EC-2D2253A0637F}" type="pres">
      <dgm:prSet presAssocID="{0B1852D0-C49A-4EC3-8B81-C6F959D1E54D}" presName="Name37" presStyleLbl="parChTrans1D3" presStyleIdx="0" presStyleCnt="4"/>
      <dgm:spPr/>
    </dgm:pt>
    <dgm:pt modelId="{576DFC92-FF97-408C-B840-D3EFE19E547A}" type="pres">
      <dgm:prSet presAssocID="{B0592D9E-A560-4D32-AAE3-F37AE3100A4B}" presName="hierRoot2" presStyleCnt="0">
        <dgm:presLayoutVars>
          <dgm:hierBranch val="init"/>
        </dgm:presLayoutVars>
      </dgm:prSet>
      <dgm:spPr/>
    </dgm:pt>
    <dgm:pt modelId="{70461B60-85DC-4C54-AEF1-A3D2DA2A1F75}" type="pres">
      <dgm:prSet presAssocID="{B0592D9E-A560-4D32-AAE3-F37AE3100A4B}" presName="rootComposite" presStyleCnt="0"/>
      <dgm:spPr/>
    </dgm:pt>
    <dgm:pt modelId="{1BB26EB3-6A70-4D2D-B089-EA498BC5AF23}" type="pres">
      <dgm:prSet presAssocID="{B0592D9E-A560-4D32-AAE3-F37AE3100A4B}" presName="rootText" presStyleLbl="node3" presStyleIdx="0" presStyleCnt="4" custScaleX="166250" custLinFactY="5434" custLinFactNeighborX="2555" custLinFactNeighborY="100000">
        <dgm:presLayoutVars>
          <dgm:chPref val="3"/>
        </dgm:presLayoutVars>
      </dgm:prSet>
      <dgm:spPr/>
    </dgm:pt>
    <dgm:pt modelId="{254D1E16-C280-41D7-8AE3-C749F59051E5}" type="pres">
      <dgm:prSet presAssocID="{B0592D9E-A560-4D32-AAE3-F37AE3100A4B}" presName="rootConnector" presStyleLbl="node3" presStyleIdx="0" presStyleCnt="4"/>
      <dgm:spPr/>
    </dgm:pt>
    <dgm:pt modelId="{EF03E47D-B4E4-4F7A-81CB-D20EA1F78347}" type="pres">
      <dgm:prSet presAssocID="{B0592D9E-A560-4D32-AAE3-F37AE3100A4B}" presName="hierChild4" presStyleCnt="0"/>
      <dgm:spPr/>
    </dgm:pt>
    <dgm:pt modelId="{7B013D95-149E-4DF0-8987-69D456BEEE5B}" type="pres">
      <dgm:prSet presAssocID="{B0592D9E-A560-4D32-AAE3-F37AE3100A4B}" presName="hierChild5" presStyleCnt="0"/>
      <dgm:spPr/>
    </dgm:pt>
    <dgm:pt modelId="{40D86FE8-435E-4FAE-B455-E4A7898BB74B}" type="pres">
      <dgm:prSet presAssocID="{8E544018-6FA7-48DC-81BC-A62AED07888E}" presName="Name37" presStyleLbl="parChTrans1D3" presStyleIdx="1" presStyleCnt="4"/>
      <dgm:spPr/>
    </dgm:pt>
    <dgm:pt modelId="{FBF769B0-13AB-462D-AF57-DD99E37C91AB}" type="pres">
      <dgm:prSet presAssocID="{743813DE-F39C-4BFB-B7C0-46A9A590F71A}" presName="hierRoot2" presStyleCnt="0">
        <dgm:presLayoutVars>
          <dgm:hierBranch val="init"/>
        </dgm:presLayoutVars>
      </dgm:prSet>
      <dgm:spPr/>
    </dgm:pt>
    <dgm:pt modelId="{624A37ED-D210-47C8-808B-CAE3574F3CD3}" type="pres">
      <dgm:prSet presAssocID="{743813DE-F39C-4BFB-B7C0-46A9A590F71A}" presName="rootComposite" presStyleCnt="0"/>
      <dgm:spPr/>
    </dgm:pt>
    <dgm:pt modelId="{8DB178B5-9E96-4894-A963-401A58516F5C}" type="pres">
      <dgm:prSet presAssocID="{743813DE-F39C-4BFB-B7C0-46A9A590F71A}" presName="rootText" presStyleLbl="node3" presStyleIdx="1" presStyleCnt="4" custScaleX="211341" custLinFactY="8334" custLinFactNeighborX="2555" custLinFactNeighborY="100000">
        <dgm:presLayoutVars>
          <dgm:chPref val="3"/>
        </dgm:presLayoutVars>
      </dgm:prSet>
      <dgm:spPr/>
    </dgm:pt>
    <dgm:pt modelId="{65C20ED6-21C7-48AB-B512-D7BE56D74A11}" type="pres">
      <dgm:prSet presAssocID="{743813DE-F39C-4BFB-B7C0-46A9A590F71A}" presName="rootConnector" presStyleLbl="node3" presStyleIdx="1" presStyleCnt="4"/>
      <dgm:spPr/>
    </dgm:pt>
    <dgm:pt modelId="{1E2702B7-F0B3-4E45-A60C-79C9E0513879}" type="pres">
      <dgm:prSet presAssocID="{743813DE-F39C-4BFB-B7C0-46A9A590F71A}" presName="hierChild4" presStyleCnt="0"/>
      <dgm:spPr/>
    </dgm:pt>
    <dgm:pt modelId="{8E2B2E48-F249-47FF-9B7B-8B1C9C572CFE}" type="pres">
      <dgm:prSet presAssocID="{743813DE-F39C-4BFB-B7C0-46A9A590F71A}" presName="hierChild5" presStyleCnt="0"/>
      <dgm:spPr/>
    </dgm:pt>
    <dgm:pt modelId="{B3CA6F71-84EE-4870-800C-4AC994C74A83}" type="pres">
      <dgm:prSet presAssocID="{45CAF0FF-2CA4-4849-9BA1-DF75C581DE2C}" presName="Name37" presStyleLbl="parChTrans1D3" presStyleIdx="2" presStyleCnt="4"/>
      <dgm:spPr/>
    </dgm:pt>
    <dgm:pt modelId="{F09118F7-B5B7-45C4-BC20-EFE07702196A}" type="pres">
      <dgm:prSet presAssocID="{4F64AF22-F093-451F-84D8-4C46066F4569}" presName="hierRoot2" presStyleCnt="0">
        <dgm:presLayoutVars>
          <dgm:hierBranch val="init"/>
        </dgm:presLayoutVars>
      </dgm:prSet>
      <dgm:spPr/>
    </dgm:pt>
    <dgm:pt modelId="{0E9CE9CD-FEBD-4368-ACDC-BD9682EB59AE}" type="pres">
      <dgm:prSet presAssocID="{4F64AF22-F093-451F-84D8-4C46066F4569}" presName="rootComposite" presStyleCnt="0"/>
      <dgm:spPr/>
    </dgm:pt>
    <dgm:pt modelId="{E9ACBCFC-86DB-44A3-A40C-9DA248D9FD8D}" type="pres">
      <dgm:prSet presAssocID="{4F64AF22-F093-451F-84D8-4C46066F4569}" presName="rootText" presStyleLbl="node3" presStyleIdx="2" presStyleCnt="4" custScaleX="213543" custLinFactNeighborX="2672" custLinFactNeighborY="96398">
        <dgm:presLayoutVars>
          <dgm:chPref val="3"/>
        </dgm:presLayoutVars>
      </dgm:prSet>
      <dgm:spPr/>
    </dgm:pt>
    <dgm:pt modelId="{892C9DAA-D2B1-4793-9723-6A068B24D8F2}" type="pres">
      <dgm:prSet presAssocID="{4F64AF22-F093-451F-84D8-4C46066F4569}" presName="rootConnector" presStyleLbl="node3" presStyleIdx="2" presStyleCnt="4"/>
      <dgm:spPr/>
    </dgm:pt>
    <dgm:pt modelId="{5BC964E5-4C34-4C7E-BDBD-5463F4FFA34E}" type="pres">
      <dgm:prSet presAssocID="{4F64AF22-F093-451F-84D8-4C46066F4569}" presName="hierChild4" presStyleCnt="0"/>
      <dgm:spPr/>
    </dgm:pt>
    <dgm:pt modelId="{87939BBF-FB8B-4A32-AB77-1C25AD5C4EDE}" type="pres">
      <dgm:prSet presAssocID="{4F64AF22-F093-451F-84D8-4C46066F4569}" presName="hierChild5" presStyleCnt="0"/>
      <dgm:spPr/>
    </dgm:pt>
    <dgm:pt modelId="{15F5B950-C1C4-4C36-976C-A6EDFEF3D7A0}" type="pres">
      <dgm:prSet presAssocID="{330E9718-E0DC-4359-B83C-291545D0E932}" presName="Name37" presStyleLbl="parChTrans1D3" presStyleIdx="3" presStyleCnt="4"/>
      <dgm:spPr/>
    </dgm:pt>
    <dgm:pt modelId="{7454436E-8DF7-44BA-80AF-15271D7706D6}" type="pres">
      <dgm:prSet presAssocID="{A4EAE2DE-2506-4768-A6A2-91B8C825F5CF}" presName="hierRoot2" presStyleCnt="0">
        <dgm:presLayoutVars>
          <dgm:hierBranch val="init"/>
        </dgm:presLayoutVars>
      </dgm:prSet>
      <dgm:spPr/>
    </dgm:pt>
    <dgm:pt modelId="{A974FD82-6B78-4FFF-A464-B198E8913566}" type="pres">
      <dgm:prSet presAssocID="{A4EAE2DE-2506-4768-A6A2-91B8C825F5CF}" presName="rootComposite" presStyleCnt="0"/>
      <dgm:spPr/>
    </dgm:pt>
    <dgm:pt modelId="{43E4F6A9-4B18-4F69-98A3-61D40DB0456B}" type="pres">
      <dgm:prSet presAssocID="{A4EAE2DE-2506-4768-A6A2-91B8C825F5CF}" presName="rootText" presStyleLbl="node3" presStyleIdx="3" presStyleCnt="4" custScaleX="251221" custLinFactY="-200000" custLinFactNeighborX="2555" custLinFactNeighborY="-244766">
        <dgm:presLayoutVars>
          <dgm:chPref val="3"/>
        </dgm:presLayoutVars>
      </dgm:prSet>
      <dgm:spPr/>
    </dgm:pt>
    <dgm:pt modelId="{78FF5CF5-4C10-470E-96BA-BE563B9106EA}" type="pres">
      <dgm:prSet presAssocID="{A4EAE2DE-2506-4768-A6A2-91B8C825F5CF}" presName="rootConnector" presStyleLbl="node3" presStyleIdx="3" presStyleCnt="4"/>
      <dgm:spPr/>
    </dgm:pt>
    <dgm:pt modelId="{B02E945D-FFEF-46E0-B82B-C3971B7AAFAE}" type="pres">
      <dgm:prSet presAssocID="{A4EAE2DE-2506-4768-A6A2-91B8C825F5CF}" presName="hierChild4" presStyleCnt="0"/>
      <dgm:spPr/>
    </dgm:pt>
    <dgm:pt modelId="{6CE4F0EF-EB4B-4B13-B09A-42E44468DF9B}" type="pres">
      <dgm:prSet presAssocID="{A4EAE2DE-2506-4768-A6A2-91B8C825F5CF}" presName="hierChild5" presStyleCnt="0"/>
      <dgm:spPr/>
    </dgm:pt>
    <dgm:pt modelId="{2CB655D9-242C-4208-B6CF-175F69B6EF5C}" type="pres">
      <dgm:prSet presAssocID="{287678AB-329D-46B9-A2E4-8EBB8CE4A490}" presName="hierChild5" presStyleCnt="0"/>
      <dgm:spPr/>
    </dgm:pt>
    <dgm:pt modelId="{36163320-9140-47DF-9714-1C563324010B}" type="pres">
      <dgm:prSet presAssocID="{FF94CEB5-DFEC-4C04-8758-3C58D71D037A}" presName="Name37" presStyleLbl="parChTrans1D2" presStyleIdx="1" presStyleCnt="3"/>
      <dgm:spPr/>
    </dgm:pt>
    <dgm:pt modelId="{112E1F44-7015-45A4-9366-94A804C60841}" type="pres">
      <dgm:prSet presAssocID="{835FDC4F-75EE-4D32-B28A-0E1AF562EEC6}" presName="hierRoot2" presStyleCnt="0">
        <dgm:presLayoutVars>
          <dgm:hierBranch val="init"/>
        </dgm:presLayoutVars>
      </dgm:prSet>
      <dgm:spPr/>
    </dgm:pt>
    <dgm:pt modelId="{57E5155D-6DB9-4170-927B-B488A22DE31E}" type="pres">
      <dgm:prSet presAssocID="{835FDC4F-75EE-4D32-B28A-0E1AF562EEC6}" presName="rootComposite" presStyleCnt="0"/>
      <dgm:spPr/>
    </dgm:pt>
    <dgm:pt modelId="{F2845738-F90D-4B4F-8EBA-62AD8F7DEAED}" type="pres">
      <dgm:prSet presAssocID="{835FDC4F-75EE-4D32-B28A-0E1AF562EEC6}" presName="rootText" presStyleLbl="node2" presStyleIdx="1" presStyleCnt="3" custScaleX="159794">
        <dgm:presLayoutVars>
          <dgm:chPref val="3"/>
        </dgm:presLayoutVars>
      </dgm:prSet>
      <dgm:spPr/>
    </dgm:pt>
    <dgm:pt modelId="{ECD7889E-4D31-4627-949C-168BEC34DC53}" type="pres">
      <dgm:prSet presAssocID="{835FDC4F-75EE-4D32-B28A-0E1AF562EEC6}" presName="rootConnector" presStyleLbl="node2" presStyleIdx="1" presStyleCnt="3"/>
      <dgm:spPr/>
    </dgm:pt>
    <dgm:pt modelId="{29691902-A0BF-4A83-A792-4094BA93280B}" type="pres">
      <dgm:prSet presAssocID="{835FDC4F-75EE-4D32-B28A-0E1AF562EEC6}" presName="hierChild4" presStyleCnt="0"/>
      <dgm:spPr/>
    </dgm:pt>
    <dgm:pt modelId="{F8F2BF12-D2E6-423E-AE59-FB25AD7D8AA4}" type="pres">
      <dgm:prSet presAssocID="{835FDC4F-75EE-4D32-B28A-0E1AF562EEC6}" presName="hierChild5" presStyleCnt="0"/>
      <dgm:spPr/>
    </dgm:pt>
    <dgm:pt modelId="{85AC6458-63EA-46B7-8C21-5CA53B3E9C48}" type="pres">
      <dgm:prSet presAssocID="{11BB816E-D8CD-474C-AE1C-C29CCF146A04}" presName="Name37" presStyleLbl="parChTrans1D2" presStyleIdx="2" presStyleCnt="3"/>
      <dgm:spPr/>
    </dgm:pt>
    <dgm:pt modelId="{9ABE3EC1-B3A6-412E-B10E-1DB4FC156F28}" type="pres">
      <dgm:prSet presAssocID="{B40BBA5F-F504-45F3-906F-CB549BF33D7A}" presName="hierRoot2" presStyleCnt="0">
        <dgm:presLayoutVars>
          <dgm:hierBranch val="init"/>
        </dgm:presLayoutVars>
      </dgm:prSet>
      <dgm:spPr/>
    </dgm:pt>
    <dgm:pt modelId="{C07AAE8D-AB34-44BD-8B09-7046F6186F23}" type="pres">
      <dgm:prSet presAssocID="{B40BBA5F-F504-45F3-906F-CB549BF33D7A}" presName="rootComposite" presStyleCnt="0"/>
      <dgm:spPr/>
    </dgm:pt>
    <dgm:pt modelId="{2A93768A-6769-4058-9E5E-944AFFA5341F}" type="pres">
      <dgm:prSet presAssocID="{B40BBA5F-F504-45F3-906F-CB549BF33D7A}" presName="rootText" presStyleLbl="node2" presStyleIdx="2" presStyleCnt="3">
        <dgm:presLayoutVars>
          <dgm:chPref val="3"/>
        </dgm:presLayoutVars>
      </dgm:prSet>
      <dgm:spPr/>
    </dgm:pt>
    <dgm:pt modelId="{65CE86A5-0163-48EC-A51F-B846FC415D8C}" type="pres">
      <dgm:prSet presAssocID="{B40BBA5F-F504-45F3-906F-CB549BF33D7A}" presName="rootConnector" presStyleLbl="node2" presStyleIdx="2" presStyleCnt="3"/>
      <dgm:spPr/>
    </dgm:pt>
    <dgm:pt modelId="{8536423F-C3C8-409D-B06E-282C57CA6120}" type="pres">
      <dgm:prSet presAssocID="{B40BBA5F-F504-45F3-906F-CB549BF33D7A}" presName="hierChild4" presStyleCnt="0"/>
      <dgm:spPr/>
    </dgm:pt>
    <dgm:pt modelId="{F94801C3-7699-4E8C-A949-35767CD8C8D3}" type="pres">
      <dgm:prSet presAssocID="{B40BBA5F-F504-45F3-906F-CB549BF33D7A}" presName="hierChild5" presStyleCnt="0"/>
      <dgm:spPr/>
    </dgm:pt>
    <dgm:pt modelId="{3FAC35F1-D9CF-4BF9-9767-BB7EE82E6363}" type="pres">
      <dgm:prSet presAssocID="{B26D7620-F88E-4731-A41F-E1EAF13CC406}" presName="hierChild3" presStyleCnt="0"/>
      <dgm:spPr/>
    </dgm:pt>
  </dgm:ptLst>
  <dgm:cxnLst>
    <dgm:cxn modelId="{493FCB05-EAA0-44A7-8EC9-E174896EAE58}" srcId="{B26D7620-F88E-4731-A41F-E1EAF13CC406}" destId="{287678AB-329D-46B9-A2E4-8EBB8CE4A490}" srcOrd="0" destOrd="0" parTransId="{284E7892-7DA2-4055-AA7A-BAC685F623C3}" sibTransId="{C474EF4B-E04C-4A4D-A850-B9CFE2E3BDB3}"/>
    <dgm:cxn modelId="{5ED5E20B-17CF-430D-8B87-30F233EAA556}" type="presOf" srcId="{330E9718-E0DC-4359-B83C-291545D0E932}" destId="{15F5B950-C1C4-4C36-976C-A6EDFEF3D7A0}" srcOrd="0" destOrd="0" presId="urn:microsoft.com/office/officeart/2005/8/layout/orgChart1"/>
    <dgm:cxn modelId="{824B6E21-804B-4508-89AE-604DD5BF0D51}" type="presOf" srcId="{B40BBA5F-F504-45F3-906F-CB549BF33D7A}" destId="{2A93768A-6769-4058-9E5E-944AFFA5341F}" srcOrd="0" destOrd="0" presId="urn:microsoft.com/office/officeart/2005/8/layout/orgChart1"/>
    <dgm:cxn modelId="{B569202C-4619-4A4F-A6CE-A19649851E33}" type="presOf" srcId="{B26D7620-F88E-4731-A41F-E1EAF13CC406}" destId="{2ED5E7ED-A639-44BD-A0A7-457C718B0FAD}" srcOrd="1" destOrd="0" presId="urn:microsoft.com/office/officeart/2005/8/layout/orgChart1"/>
    <dgm:cxn modelId="{F60D563A-31C8-46C2-A87B-3EFF638A0821}" type="presOf" srcId="{8E544018-6FA7-48DC-81BC-A62AED07888E}" destId="{40D86FE8-435E-4FAE-B455-E4A7898BB74B}" srcOrd="0" destOrd="0" presId="urn:microsoft.com/office/officeart/2005/8/layout/orgChart1"/>
    <dgm:cxn modelId="{E0BA8543-D0A3-4DB2-925A-805399BCD6B4}" type="presOf" srcId="{A4EAE2DE-2506-4768-A6A2-91B8C825F5CF}" destId="{78FF5CF5-4C10-470E-96BA-BE563B9106EA}" srcOrd="1" destOrd="0" presId="urn:microsoft.com/office/officeart/2005/8/layout/orgChart1"/>
    <dgm:cxn modelId="{597CA651-0697-4A36-944B-5558EC26FB8B}" type="presOf" srcId="{B0592D9E-A560-4D32-AAE3-F37AE3100A4B}" destId="{254D1E16-C280-41D7-8AE3-C749F59051E5}" srcOrd="1" destOrd="0" presId="urn:microsoft.com/office/officeart/2005/8/layout/orgChart1"/>
    <dgm:cxn modelId="{F66F6B5B-F7F0-45C0-B864-AF47AD15B95A}" srcId="{287678AB-329D-46B9-A2E4-8EBB8CE4A490}" destId="{4F64AF22-F093-451F-84D8-4C46066F4569}" srcOrd="2" destOrd="0" parTransId="{45CAF0FF-2CA4-4849-9BA1-DF75C581DE2C}" sibTransId="{4586F093-86E0-4604-821E-EE020B1D4203}"/>
    <dgm:cxn modelId="{68429B60-F7C9-4080-AACA-1E00249838F0}" srcId="{287678AB-329D-46B9-A2E4-8EBB8CE4A490}" destId="{A4EAE2DE-2506-4768-A6A2-91B8C825F5CF}" srcOrd="3" destOrd="0" parTransId="{330E9718-E0DC-4359-B83C-291545D0E932}" sibTransId="{2699C16F-8B6C-438E-AFCB-F06D7544A6FF}"/>
    <dgm:cxn modelId="{8BFDC665-5971-421B-AE2C-9EA8CE6433F1}" type="presOf" srcId="{23051D7A-065E-48BE-8E42-2BD661869309}" destId="{224398A6-4C2B-47F6-8C0C-CABB8E872A08}" srcOrd="0" destOrd="0" presId="urn:microsoft.com/office/officeart/2005/8/layout/orgChart1"/>
    <dgm:cxn modelId="{85F03379-9B20-4095-BCE0-F0395FC44EF4}" type="presOf" srcId="{FF94CEB5-DFEC-4C04-8758-3C58D71D037A}" destId="{36163320-9140-47DF-9714-1C563324010B}" srcOrd="0" destOrd="0" presId="urn:microsoft.com/office/officeart/2005/8/layout/orgChart1"/>
    <dgm:cxn modelId="{C8A44179-C1FE-4AD8-A1D9-63FF879C7CD7}" srcId="{B26D7620-F88E-4731-A41F-E1EAF13CC406}" destId="{835FDC4F-75EE-4D32-B28A-0E1AF562EEC6}" srcOrd="1" destOrd="0" parTransId="{FF94CEB5-DFEC-4C04-8758-3C58D71D037A}" sibTransId="{B44CAA2A-E225-41F8-A6A4-B1C8D6EA58E7}"/>
    <dgm:cxn modelId="{AD0B8480-9E10-482D-B73C-BB932DA45189}" type="presOf" srcId="{835FDC4F-75EE-4D32-B28A-0E1AF562EEC6}" destId="{F2845738-F90D-4B4F-8EBA-62AD8F7DEAED}" srcOrd="0" destOrd="0" presId="urn:microsoft.com/office/officeart/2005/8/layout/orgChart1"/>
    <dgm:cxn modelId="{9E4EDA83-81B3-4572-8F8D-923BE5F2A45E}" type="presOf" srcId="{835FDC4F-75EE-4D32-B28A-0E1AF562EEC6}" destId="{ECD7889E-4D31-4627-949C-168BEC34DC53}" srcOrd="1" destOrd="0" presId="urn:microsoft.com/office/officeart/2005/8/layout/orgChart1"/>
    <dgm:cxn modelId="{3AAD418B-CD01-4D98-89E7-1DDC710B1B89}" type="presOf" srcId="{45CAF0FF-2CA4-4849-9BA1-DF75C581DE2C}" destId="{B3CA6F71-84EE-4870-800C-4AC994C74A83}" srcOrd="0" destOrd="0" presId="urn:microsoft.com/office/officeart/2005/8/layout/orgChart1"/>
    <dgm:cxn modelId="{0D270392-4575-442E-BFD0-3B689735140B}" type="presOf" srcId="{743813DE-F39C-4BFB-B7C0-46A9A590F71A}" destId="{65C20ED6-21C7-48AB-B512-D7BE56D74A11}" srcOrd="1" destOrd="0" presId="urn:microsoft.com/office/officeart/2005/8/layout/orgChart1"/>
    <dgm:cxn modelId="{64AB3897-9717-4E8E-AA0F-5A5231C10215}" type="presOf" srcId="{B40BBA5F-F504-45F3-906F-CB549BF33D7A}" destId="{65CE86A5-0163-48EC-A51F-B846FC415D8C}" srcOrd="1" destOrd="0" presId="urn:microsoft.com/office/officeart/2005/8/layout/orgChart1"/>
    <dgm:cxn modelId="{F3715F9B-BF21-4B91-AC3E-A47C0F0F55D5}" type="presOf" srcId="{A4EAE2DE-2506-4768-A6A2-91B8C825F5CF}" destId="{43E4F6A9-4B18-4F69-98A3-61D40DB0456B}" srcOrd="0" destOrd="0" presId="urn:microsoft.com/office/officeart/2005/8/layout/orgChart1"/>
    <dgm:cxn modelId="{858A099E-D256-4934-B35E-CEBE562A3929}" type="presOf" srcId="{284E7892-7DA2-4055-AA7A-BAC685F623C3}" destId="{0F1AF918-EEC1-47BB-BC26-94DCF0D9178B}" srcOrd="0" destOrd="0" presId="urn:microsoft.com/office/officeart/2005/8/layout/orgChart1"/>
    <dgm:cxn modelId="{35671DA7-8D80-40B5-B606-A9C927889BAF}" type="presOf" srcId="{11BB816E-D8CD-474C-AE1C-C29CCF146A04}" destId="{85AC6458-63EA-46B7-8C21-5CA53B3E9C48}" srcOrd="0" destOrd="0" presId="urn:microsoft.com/office/officeart/2005/8/layout/orgChart1"/>
    <dgm:cxn modelId="{F072F5B9-A0DA-419C-AC78-EAC6C0FC8A4F}" type="presOf" srcId="{B26D7620-F88E-4731-A41F-E1EAF13CC406}" destId="{D96695FB-F3E2-4589-B51B-248BD3829854}" srcOrd="0" destOrd="0" presId="urn:microsoft.com/office/officeart/2005/8/layout/orgChart1"/>
    <dgm:cxn modelId="{154B17BA-BB8A-490C-A156-99895CACF4E4}" type="presOf" srcId="{743813DE-F39C-4BFB-B7C0-46A9A590F71A}" destId="{8DB178B5-9E96-4894-A963-401A58516F5C}" srcOrd="0" destOrd="0" presId="urn:microsoft.com/office/officeart/2005/8/layout/orgChart1"/>
    <dgm:cxn modelId="{9BB5DAC7-DB34-4161-9D9E-828092BCBF49}" srcId="{B26D7620-F88E-4731-A41F-E1EAF13CC406}" destId="{B40BBA5F-F504-45F3-906F-CB549BF33D7A}" srcOrd="2" destOrd="0" parTransId="{11BB816E-D8CD-474C-AE1C-C29CCF146A04}" sibTransId="{403539CC-6DCD-4115-9441-3636566FFE1A}"/>
    <dgm:cxn modelId="{9660A0D3-1116-41EA-8895-91945BBB3C78}" type="presOf" srcId="{0B1852D0-C49A-4EC3-8B81-C6F959D1E54D}" destId="{9F572764-D90F-49A3-91EC-2D2253A0637F}" srcOrd="0" destOrd="0" presId="urn:microsoft.com/office/officeart/2005/8/layout/orgChart1"/>
    <dgm:cxn modelId="{2E9D67D7-0E22-4775-A28E-7CA99A738A92}" type="presOf" srcId="{4F64AF22-F093-451F-84D8-4C46066F4569}" destId="{892C9DAA-D2B1-4793-9723-6A068B24D8F2}" srcOrd="1" destOrd="0" presId="urn:microsoft.com/office/officeart/2005/8/layout/orgChart1"/>
    <dgm:cxn modelId="{86EAA0D9-B475-4AC2-87CB-5EE33124670D}" srcId="{23051D7A-065E-48BE-8E42-2BD661869309}" destId="{B26D7620-F88E-4731-A41F-E1EAF13CC406}" srcOrd="0" destOrd="0" parTransId="{7F1D966C-9684-4168-B6EF-C8E66EB80790}" sibTransId="{52308B19-4FD0-482D-941C-ADAF3688257D}"/>
    <dgm:cxn modelId="{538592DC-8BF9-4742-B99A-1C316D21F40D}" srcId="{287678AB-329D-46B9-A2E4-8EBB8CE4A490}" destId="{B0592D9E-A560-4D32-AAE3-F37AE3100A4B}" srcOrd="0" destOrd="0" parTransId="{0B1852D0-C49A-4EC3-8B81-C6F959D1E54D}" sibTransId="{2E95E62E-F081-437D-A30D-6B5009613DC7}"/>
    <dgm:cxn modelId="{E0295BE2-0F01-4E87-8B8F-C89C3AA5F844}" type="presOf" srcId="{4F64AF22-F093-451F-84D8-4C46066F4569}" destId="{E9ACBCFC-86DB-44A3-A40C-9DA248D9FD8D}" srcOrd="0" destOrd="0" presId="urn:microsoft.com/office/officeart/2005/8/layout/orgChart1"/>
    <dgm:cxn modelId="{0F83CCE4-6B85-47D1-9214-1ABD55C7371A}" type="presOf" srcId="{B0592D9E-A560-4D32-AAE3-F37AE3100A4B}" destId="{1BB26EB3-6A70-4D2D-B089-EA498BC5AF23}" srcOrd="0" destOrd="0" presId="urn:microsoft.com/office/officeart/2005/8/layout/orgChart1"/>
    <dgm:cxn modelId="{9F8A78F4-E4F9-4069-BC0C-3108447BC588}" srcId="{287678AB-329D-46B9-A2E4-8EBB8CE4A490}" destId="{743813DE-F39C-4BFB-B7C0-46A9A590F71A}" srcOrd="1" destOrd="0" parTransId="{8E544018-6FA7-48DC-81BC-A62AED07888E}" sibTransId="{AC3A0C21-9EDD-4C70-8F63-AE40DE7FCFEF}"/>
    <dgm:cxn modelId="{467775F8-CF83-4CEE-97D2-2F0EB37D299B}" type="presOf" srcId="{287678AB-329D-46B9-A2E4-8EBB8CE4A490}" destId="{5B1A9DBE-DD4B-4BAB-960D-24527EF2EFC1}" srcOrd="0" destOrd="0" presId="urn:microsoft.com/office/officeart/2005/8/layout/orgChart1"/>
    <dgm:cxn modelId="{996780FD-C96C-473A-87D2-3DF491A04C7A}" type="presOf" srcId="{287678AB-329D-46B9-A2E4-8EBB8CE4A490}" destId="{82F6D40C-8415-47FC-8E68-1888672B9F87}" srcOrd="1" destOrd="0" presId="urn:microsoft.com/office/officeart/2005/8/layout/orgChart1"/>
    <dgm:cxn modelId="{7157BFE0-74CB-47FB-9C14-AA1EBB97C94D}" type="presParOf" srcId="{224398A6-4C2B-47F6-8C0C-CABB8E872A08}" destId="{63495320-BD9B-48A6-9CC2-DE1AAD1EDF08}" srcOrd="0" destOrd="0" presId="urn:microsoft.com/office/officeart/2005/8/layout/orgChart1"/>
    <dgm:cxn modelId="{19B8F49A-2AB4-4948-8EC7-29AF8B8F290A}" type="presParOf" srcId="{63495320-BD9B-48A6-9CC2-DE1AAD1EDF08}" destId="{CCE47850-2462-485E-AD39-69DA4937A109}" srcOrd="0" destOrd="0" presId="urn:microsoft.com/office/officeart/2005/8/layout/orgChart1"/>
    <dgm:cxn modelId="{6A2FD9C4-A910-4FC4-A970-79EEBA2AC652}" type="presParOf" srcId="{CCE47850-2462-485E-AD39-69DA4937A109}" destId="{D96695FB-F3E2-4589-B51B-248BD3829854}" srcOrd="0" destOrd="0" presId="urn:microsoft.com/office/officeart/2005/8/layout/orgChart1"/>
    <dgm:cxn modelId="{C63CA92B-384B-47FB-839B-FCFB849F6F7E}" type="presParOf" srcId="{CCE47850-2462-485E-AD39-69DA4937A109}" destId="{2ED5E7ED-A639-44BD-A0A7-457C718B0FAD}" srcOrd="1" destOrd="0" presId="urn:microsoft.com/office/officeart/2005/8/layout/orgChart1"/>
    <dgm:cxn modelId="{459B0BA2-50CD-4565-8121-8661E9C5DB09}" type="presParOf" srcId="{63495320-BD9B-48A6-9CC2-DE1AAD1EDF08}" destId="{209CC395-168B-402E-8600-86BEBA5B9CC7}" srcOrd="1" destOrd="0" presId="urn:microsoft.com/office/officeart/2005/8/layout/orgChart1"/>
    <dgm:cxn modelId="{FEA11C1F-6283-4326-BAE3-E181B9BD0B85}" type="presParOf" srcId="{209CC395-168B-402E-8600-86BEBA5B9CC7}" destId="{0F1AF918-EEC1-47BB-BC26-94DCF0D9178B}" srcOrd="0" destOrd="0" presId="urn:microsoft.com/office/officeart/2005/8/layout/orgChart1"/>
    <dgm:cxn modelId="{EE30A7DA-7D33-4E9D-8495-AE6A7C9E5E99}" type="presParOf" srcId="{209CC395-168B-402E-8600-86BEBA5B9CC7}" destId="{641CB79E-0C5E-4C58-83E9-99F69E38E600}" srcOrd="1" destOrd="0" presId="urn:microsoft.com/office/officeart/2005/8/layout/orgChart1"/>
    <dgm:cxn modelId="{984097E3-E752-4030-8D5F-0A3B16D08494}" type="presParOf" srcId="{641CB79E-0C5E-4C58-83E9-99F69E38E600}" destId="{E79E67D1-59AA-456F-89AA-6474DA48D0BB}" srcOrd="0" destOrd="0" presId="urn:microsoft.com/office/officeart/2005/8/layout/orgChart1"/>
    <dgm:cxn modelId="{C3251FD7-E97E-4351-B3F0-3BB01DFACFCB}" type="presParOf" srcId="{E79E67D1-59AA-456F-89AA-6474DA48D0BB}" destId="{5B1A9DBE-DD4B-4BAB-960D-24527EF2EFC1}" srcOrd="0" destOrd="0" presId="urn:microsoft.com/office/officeart/2005/8/layout/orgChart1"/>
    <dgm:cxn modelId="{95497BD6-4301-48EA-9685-F964D6F07C80}" type="presParOf" srcId="{E79E67D1-59AA-456F-89AA-6474DA48D0BB}" destId="{82F6D40C-8415-47FC-8E68-1888672B9F87}" srcOrd="1" destOrd="0" presId="urn:microsoft.com/office/officeart/2005/8/layout/orgChart1"/>
    <dgm:cxn modelId="{0CBF5401-25BF-4A5A-B7EB-3ED46F902A45}" type="presParOf" srcId="{641CB79E-0C5E-4C58-83E9-99F69E38E600}" destId="{4A04411F-F1E9-4A97-8048-B0836CA01835}" srcOrd="1" destOrd="0" presId="urn:microsoft.com/office/officeart/2005/8/layout/orgChart1"/>
    <dgm:cxn modelId="{2B99F9D7-B93E-41C0-BF16-A65D50F0CA56}" type="presParOf" srcId="{4A04411F-F1E9-4A97-8048-B0836CA01835}" destId="{9F572764-D90F-49A3-91EC-2D2253A0637F}" srcOrd="0" destOrd="0" presId="urn:microsoft.com/office/officeart/2005/8/layout/orgChart1"/>
    <dgm:cxn modelId="{6283A8D1-F4CC-45FD-82F1-1D93FFE8A352}" type="presParOf" srcId="{4A04411F-F1E9-4A97-8048-B0836CA01835}" destId="{576DFC92-FF97-408C-B840-D3EFE19E547A}" srcOrd="1" destOrd="0" presId="urn:microsoft.com/office/officeart/2005/8/layout/orgChart1"/>
    <dgm:cxn modelId="{D98456C6-0BD0-4977-A72E-F313EF48E785}" type="presParOf" srcId="{576DFC92-FF97-408C-B840-D3EFE19E547A}" destId="{70461B60-85DC-4C54-AEF1-A3D2DA2A1F75}" srcOrd="0" destOrd="0" presId="urn:microsoft.com/office/officeart/2005/8/layout/orgChart1"/>
    <dgm:cxn modelId="{223B779F-2B86-4175-B00F-B0CB0698C288}" type="presParOf" srcId="{70461B60-85DC-4C54-AEF1-A3D2DA2A1F75}" destId="{1BB26EB3-6A70-4D2D-B089-EA498BC5AF23}" srcOrd="0" destOrd="0" presId="urn:microsoft.com/office/officeart/2005/8/layout/orgChart1"/>
    <dgm:cxn modelId="{94DB3842-F157-441A-BCA1-ED24FB677C3B}" type="presParOf" srcId="{70461B60-85DC-4C54-AEF1-A3D2DA2A1F75}" destId="{254D1E16-C280-41D7-8AE3-C749F59051E5}" srcOrd="1" destOrd="0" presId="urn:microsoft.com/office/officeart/2005/8/layout/orgChart1"/>
    <dgm:cxn modelId="{EBA20F79-5644-47CE-B22E-BBE7A070A112}" type="presParOf" srcId="{576DFC92-FF97-408C-B840-D3EFE19E547A}" destId="{EF03E47D-B4E4-4F7A-81CB-D20EA1F78347}" srcOrd="1" destOrd="0" presId="urn:microsoft.com/office/officeart/2005/8/layout/orgChart1"/>
    <dgm:cxn modelId="{0FBAC829-DB95-4061-BAA9-5E10D6425D2D}" type="presParOf" srcId="{576DFC92-FF97-408C-B840-D3EFE19E547A}" destId="{7B013D95-149E-4DF0-8987-69D456BEEE5B}" srcOrd="2" destOrd="0" presId="urn:microsoft.com/office/officeart/2005/8/layout/orgChart1"/>
    <dgm:cxn modelId="{C0FA1EA8-458E-47C9-ADF1-C4471E61085C}" type="presParOf" srcId="{4A04411F-F1E9-4A97-8048-B0836CA01835}" destId="{40D86FE8-435E-4FAE-B455-E4A7898BB74B}" srcOrd="2" destOrd="0" presId="urn:microsoft.com/office/officeart/2005/8/layout/orgChart1"/>
    <dgm:cxn modelId="{2F2C48BD-4C92-44B7-9C73-092F786D860E}" type="presParOf" srcId="{4A04411F-F1E9-4A97-8048-B0836CA01835}" destId="{FBF769B0-13AB-462D-AF57-DD99E37C91AB}" srcOrd="3" destOrd="0" presId="urn:microsoft.com/office/officeart/2005/8/layout/orgChart1"/>
    <dgm:cxn modelId="{030F30CD-E0F7-4D6B-B1F0-C894285E372C}" type="presParOf" srcId="{FBF769B0-13AB-462D-AF57-DD99E37C91AB}" destId="{624A37ED-D210-47C8-808B-CAE3574F3CD3}" srcOrd="0" destOrd="0" presId="urn:microsoft.com/office/officeart/2005/8/layout/orgChart1"/>
    <dgm:cxn modelId="{13E472A4-8ED1-490E-848D-4DF5B8EFCC70}" type="presParOf" srcId="{624A37ED-D210-47C8-808B-CAE3574F3CD3}" destId="{8DB178B5-9E96-4894-A963-401A58516F5C}" srcOrd="0" destOrd="0" presId="urn:microsoft.com/office/officeart/2005/8/layout/orgChart1"/>
    <dgm:cxn modelId="{D73DC6B2-FEEF-4287-82C5-98E1904043E5}" type="presParOf" srcId="{624A37ED-D210-47C8-808B-CAE3574F3CD3}" destId="{65C20ED6-21C7-48AB-B512-D7BE56D74A11}" srcOrd="1" destOrd="0" presId="urn:microsoft.com/office/officeart/2005/8/layout/orgChart1"/>
    <dgm:cxn modelId="{9EE9C057-76CE-4CA4-9020-4211526BBCF8}" type="presParOf" srcId="{FBF769B0-13AB-462D-AF57-DD99E37C91AB}" destId="{1E2702B7-F0B3-4E45-A60C-79C9E0513879}" srcOrd="1" destOrd="0" presId="urn:microsoft.com/office/officeart/2005/8/layout/orgChart1"/>
    <dgm:cxn modelId="{2C20F3A0-B31D-4153-8D23-9D6CECF38F7F}" type="presParOf" srcId="{FBF769B0-13AB-462D-AF57-DD99E37C91AB}" destId="{8E2B2E48-F249-47FF-9B7B-8B1C9C572CFE}" srcOrd="2" destOrd="0" presId="urn:microsoft.com/office/officeart/2005/8/layout/orgChart1"/>
    <dgm:cxn modelId="{E183F8FB-98FB-4A94-8BA1-73B61755F8CF}" type="presParOf" srcId="{4A04411F-F1E9-4A97-8048-B0836CA01835}" destId="{B3CA6F71-84EE-4870-800C-4AC994C74A83}" srcOrd="4" destOrd="0" presId="urn:microsoft.com/office/officeart/2005/8/layout/orgChart1"/>
    <dgm:cxn modelId="{10F99E32-017D-45C0-BC5A-F153BCAC9D91}" type="presParOf" srcId="{4A04411F-F1E9-4A97-8048-B0836CA01835}" destId="{F09118F7-B5B7-45C4-BC20-EFE07702196A}" srcOrd="5" destOrd="0" presId="urn:microsoft.com/office/officeart/2005/8/layout/orgChart1"/>
    <dgm:cxn modelId="{82E771C3-CEBA-4C47-BA6D-AB030F89D552}" type="presParOf" srcId="{F09118F7-B5B7-45C4-BC20-EFE07702196A}" destId="{0E9CE9CD-FEBD-4368-ACDC-BD9682EB59AE}" srcOrd="0" destOrd="0" presId="urn:microsoft.com/office/officeart/2005/8/layout/orgChart1"/>
    <dgm:cxn modelId="{645C6F7F-63F1-4F2A-9101-756156EBAAE1}" type="presParOf" srcId="{0E9CE9CD-FEBD-4368-ACDC-BD9682EB59AE}" destId="{E9ACBCFC-86DB-44A3-A40C-9DA248D9FD8D}" srcOrd="0" destOrd="0" presId="urn:microsoft.com/office/officeart/2005/8/layout/orgChart1"/>
    <dgm:cxn modelId="{61C91980-F186-4C60-A831-0AC6791BAC57}" type="presParOf" srcId="{0E9CE9CD-FEBD-4368-ACDC-BD9682EB59AE}" destId="{892C9DAA-D2B1-4793-9723-6A068B24D8F2}" srcOrd="1" destOrd="0" presId="urn:microsoft.com/office/officeart/2005/8/layout/orgChart1"/>
    <dgm:cxn modelId="{F2F5C26D-C47F-4FBE-A9B2-EF1262F50D0E}" type="presParOf" srcId="{F09118F7-B5B7-45C4-BC20-EFE07702196A}" destId="{5BC964E5-4C34-4C7E-BDBD-5463F4FFA34E}" srcOrd="1" destOrd="0" presId="urn:microsoft.com/office/officeart/2005/8/layout/orgChart1"/>
    <dgm:cxn modelId="{4846AF28-DED5-4ABE-B070-E5F2B798C1E3}" type="presParOf" srcId="{F09118F7-B5B7-45C4-BC20-EFE07702196A}" destId="{87939BBF-FB8B-4A32-AB77-1C25AD5C4EDE}" srcOrd="2" destOrd="0" presId="urn:microsoft.com/office/officeart/2005/8/layout/orgChart1"/>
    <dgm:cxn modelId="{925A24B0-A566-4318-AE34-E4A163E09C78}" type="presParOf" srcId="{4A04411F-F1E9-4A97-8048-B0836CA01835}" destId="{15F5B950-C1C4-4C36-976C-A6EDFEF3D7A0}" srcOrd="6" destOrd="0" presId="urn:microsoft.com/office/officeart/2005/8/layout/orgChart1"/>
    <dgm:cxn modelId="{5DBBD73B-8F34-48F4-A6A9-1CE9D726DFD3}" type="presParOf" srcId="{4A04411F-F1E9-4A97-8048-B0836CA01835}" destId="{7454436E-8DF7-44BA-80AF-15271D7706D6}" srcOrd="7" destOrd="0" presId="urn:microsoft.com/office/officeart/2005/8/layout/orgChart1"/>
    <dgm:cxn modelId="{9596CEF4-EE04-41E3-9BCF-0538610D885C}" type="presParOf" srcId="{7454436E-8DF7-44BA-80AF-15271D7706D6}" destId="{A974FD82-6B78-4FFF-A464-B198E8913566}" srcOrd="0" destOrd="0" presId="urn:microsoft.com/office/officeart/2005/8/layout/orgChart1"/>
    <dgm:cxn modelId="{0B7D2F4A-4334-4612-B080-B39D2239ECB4}" type="presParOf" srcId="{A974FD82-6B78-4FFF-A464-B198E8913566}" destId="{43E4F6A9-4B18-4F69-98A3-61D40DB0456B}" srcOrd="0" destOrd="0" presId="urn:microsoft.com/office/officeart/2005/8/layout/orgChart1"/>
    <dgm:cxn modelId="{6BE261E2-AB6C-463C-9AD5-8E37DCB6A208}" type="presParOf" srcId="{A974FD82-6B78-4FFF-A464-B198E8913566}" destId="{78FF5CF5-4C10-470E-96BA-BE563B9106EA}" srcOrd="1" destOrd="0" presId="urn:microsoft.com/office/officeart/2005/8/layout/orgChart1"/>
    <dgm:cxn modelId="{8B4E79F1-E681-4273-9B61-ABA1F6DE30B0}" type="presParOf" srcId="{7454436E-8DF7-44BA-80AF-15271D7706D6}" destId="{B02E945D-FFEF-46E0-B82B-C3971B7AAFAE}" srcOrd="1" destOrd="0" presId="urn:microsoft.com/office/officeart/2005/8/layout/orgChart1"/>
    <dgm:cxn modelId="{40EF3D6F-3DFF-4B1E-BB24-A4BA40D7D86F}" type="presParOf" srcId="{7454436E-8DF7-44BA-80AF-15271D7706D6}" destId="{6CE4F0EF-EB4B-4B13-B09A-42E44468DF9B}" srcOrd="2" destOrd="0" presId="urn:microsoft.com/office/officeart/2005/8/layout/orgChart1"/>
    <dgm:cxn modelId="{D602E277-BAC9-4D54-A2FD-1CD8D709E2F4}" type="presParOf" srcId="{641CB79E-0C5E-4C58-83E9-99F69E38E600}" destId="{2CB655D9-242C-4208-B6CF-175F69B6EF5C}" srcOrd="2" destOrd="0" presId="urn:microsoft.com/office/officeart/2005/8/layout/orgChart1"/>
    <dgm:cxn modelId="{B18AD903-C53F-4002-AC94-EC4A7B1CF22C}" type="presParOf" srcId="{209CC395-168B-402E-8600-86BEBA5B9CC7}" destId="{36163320-9140-47DF-9714-1C563324010B}" srcOrd="2" destOrd="0" presId="urn:microsoft.com/office/officeart/2005/8/layout/orgChart1"/>
    <dgm:cxn modelId="{6033D652-5564-4D94-9AB8-C239615480ED}" type="presParOf" srcId="{209CC395-168B-402E-8600-86BEBA5B9CC7}" destId="{112E1F44-7015-45A4-9366-94A804C60841}" srcOrd="3" destOrd="0" presId="urn:microsoft.com/office/officeart/2005/8/layout/orgChart1"/>
    <dgm:cxn modelId="{1045DE3B-F279-45AE-A5FD-27BEC5C30BAA}" type="presParOf" srcId="{112E1F44-7015-45A4-9366-94A804C60841}" destId="{57E5155D-6DB9-4170-927B-B488A22DE31E}" srcOrd="0" destOrd="0" presId="urn:microsoft.com/office/officeart/2005/8/layout/orgChart1"/>
    <dgm:cxn modelId="{C2895CD9-F1D8-4BD9-99D1-8AE1552418C7}" type="presParOf" srcId="{57E5155D-6DB9-4170-927B-B488A22DE31E}" destId="{F2845738-F90D-4B4F-8EBA-62AD8F7DEAED}" srcOrd="0" destOrd="0" presId="urn:microsoft.com/office/officeart/2005/8/layout/orgChart1"/>
    <dgm:cxn modelId="{9DF84ED6-9268-4FFE-A3AB-752DE7CA4E32}" type="presParOf" srcId="{57E5155D-6DB9-4170-927B-B488A22DE31E}" destId="{ECD7889E-4D31-4627-949C-168BEC34DC53}" srcOrd="1" destOrd="0" presId="urn:microsoft.com/office/officeart/2005/8/layout/orgChart1"/>
    <dgm:cxn modelId="{2A7627E3-D50F-4BCB-A2FE-1649D31E2FB8}" type="presParOf" srcId="{112E1F44-7015-45A4-9366-94A804C60841}" destId="{29691902-A0BF-4A83-A792-4094BA93280B}" srcOrd="1" destOrd="0" presId="urn:microsoft.com/office/officeart/2005/8/layout/orgChart1"/>
    <dgm:cxn modelId="{51887BAA-3576-47CD-8EA5-D85E70A88DCF}" type="presParOf" srcId="{112E1F44-7015-45A4-9366-94A804C60841}" destId="{F8F2BF12-D2E6-423E-AE59-FB25AD7D8AA4}" srcOrd="2" destOrd="0" presId="urn:microsoft.com/office/officeart/2005/8/layout/orgChart1"/>
    <dgm:cxn modelId="{B374EC81-DA7D-4D47-BFAE-E5F5922BD2C9}" type="presParOf" srcId="{209CC395-168B-402E-8600-86BEBA5B9CC7}" destId="{85AC6458-63EA-46B7-8C21-5CA53B3E9C48}" srcOrd="4" destOrd="0" presId="urn:microsoft.com/office/officeart/2005/8/layout/orgChart1"/>
    <dgm:cxn modelId="{74100225-CC2E-4EE9-8CCB-6D9C299E3FEB}" type="presParOf" srcId="{209CC395-168B-402E-8600-86BEBA5B9CC7}" destId="{9ABE3EC1-B3A6-412E-B10E-1DB4FC156F28}" srcOrd="5" destOrd="0" presId="urn:microsoft.com/office/officeart/2005/8/layout/orgChart1"/>
    <dgm:cxn modelId="{865F5878-33F1-4A04-ADB1-9F5B4BD9D5CB}" type="presParOf" srcId="{9ABE3EC1-B3A6-412E-B10E-1DB4FC156F28}" destId="{C07AAE8D-AB34-44BD-8B09-7046F6186F23}" srcOrd="0" destOrd="0" presId="urn:microsoft.com/office/officeart/2005/8/layout/orgChart1"/>
    <dgm:cxn modelId="{78834273-4AF9-458F-AA49-37A2F5121DDA}" type="presParOf" srcId="{C07AAE8D-AB34-44BD-8B09-7046F6186F23}" destId="{2A93768A-6769-4058-9E5E-944AFFA5341F}" srcOrd="0" destOrd="0" presId="urn:microsoft.com/office/officeart/2005/8/layout/orgChart1"/>
    <dgm:cxn modelId="{15A97421-6985-42BA-8633-932313E86F9E}" type="presParOf" srcId="{C07AAE8D-AB34-44BD-8B09-7046F6186F23}" destId="{65CE86A5-0163-48EC-A51F-B846FC415D8C}" srcOrd="1" destOrd="0" presId="urn:microsoft.com/office/officeart/2005/8/layout/orgChart1"/>
    <dgm:cxn modelId="{27AAD6CA-DE24-4ABE-ADB6-CF0FF06D078A}" type="presParOf" srcId="{9ABE3EC1-B3A6-412E-B10E-1DB4FC156F28}" destId="{8536423F-C3C8-409D-B06E-282C57CA6120}" srcOrd="1" destOrd="0" presId="urn:microsoft.com/office/officeart/2005/8/layout/orgChart1"/>
    <dgm:cxn modelId="{89D681FD-2FB4-43D7-A705-73BB22147CF7}" type="presParOf" srcId="{9ABE3EC1-B3A6-412E-B10E-1DB4FC156F28}" destId="{F94801C3-7699-4E8C-A949-35767CD8C8D3}" srcOrd="2" destOrd="0" presId="urn:microsoft.com/office/officeart/2005/8/layout/orgChart1"/>
    <dgm:cxn modelId="{8EFAB0A9-E0F2-4839-92B1-ECC784CD158C}" type="presParOf" srcId="{63495320-BD9B-48A6-9CC2-DE1AAD1EDF08}" destId="{3FAC35F1-D9CF-4BF9-9767-BB7EE82E6363}" srcOrd="2" destOrd="0" presId="urn:microsoft.com/office/officeart/2005/8/layout/orgChart1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D4ED89-76D7-4D81-B6E3-E6EA667FD67A}" type="doc">
      <dgm:prSet loTypeId="urn:microsoft.com/office/officeart/2005/8/layout/vList3" loCatId="list" qsTypeId="urn:microsoft.com/office/officeart/2005/8/quickstyle/simple2" qsCatId="simple" csTypeId="urn:microsoft.com/office/officeart/2005/8/colors/colorful1#1" csCatId="colorful" phldr="1"/>
      <dgm:spPr/>
    </dgm:pt>
    <dgm:pt modelId="{E4ED7B87-91F7-4D85-B412-5F2CCB1DD751}">
      <dgm:prSet phldrT="[Texto]" custT="1"/>
      <dgm:spPr/>
      <dgm:t>
        <a:bodyPr/>
        <a:lstStyle/>
        <a:p>
          <a:r>
            <a:rPr lang="es-ES" sz="3200" dirty="0"/>
            <a:t>Representación</a:t>
          </a:r>
        </a:p>
      </dgm:t>
    </dgm:pt>
    <dgm:pt modelId="{B20917EE-61EC-475C-BD7D-A6DE5C90A939}" type="parTrans" cxnId="{50CE12BE-9020-49AF-A10C-4FE0DF75FDE7}">
      <dgm:prSet/>
      <dgm:spPr/>
      <dgm:t>
        <a:bodyPr/>
        <a:lstStyle/>
        <a:p>
          <a:endParaRPr lang="es-ES"/>
        </a:p>
      </dgm:t>
    </dgm:pt>
    <dgm:pt modelId="{5C4621ED-05EE-46D2-912E-B738AEEE0449}" type="sibTrans" cxnId="{50CE12BE-9020-49AF-A10C-4FE0DF75FDE7}">
      <dgm:prSet/>
      <dgm:spPr/>
      <dgm:t>
        <a:bodyPr/>
        <a:lstStyle/>
        <a:p>
          <a:endParaRPr lang="es-ES"/>
        </a:p>
      </dgm:t>
    </dgm:pt>
    <dgm:pt modelId="{F94E55B0-6DD8-40B0-B1CF-11CAD5FB8B92}">
      <dgm:prSet phldrT="[Texto]" custT="1"/>
      <dgm:spPr/>
      <dgm:t>
        <a:bodyPr/>
        <a:lstStyle/>
        <a:p>
          <a:r>
            <a:rPr lang="es-ES" sz="3600" dirty="0"/>
            <a:t>Cómo cociente</a:t>
          </a:r>
        </a:p>
      </dgm:t>
    </dgm:pt>
    <dgm:pt modelId="{DB67BE79-B9A1-4F70-9259-D77C9E211FFF}" type="parTrans" cxnId="{FB78C01B-390B-4850-A7E9-77AFF54F995B}">
      <dgm:prSet/>
      <dgm:spPr/>
      <dgm:t>
        <a:bodyPr/>
        <a:lstStyle/>
        <a:p>
          <a:endParaRPr lang="es-ES"/>
        </a:p>
      </dgm:t>
    </dgm:pt>
    <dgm:pt modelId="{CE393B8F-F8CE-4FCB-869E-6C6FCD1F51EE}" type="sibTrans" cxnId="{FB78C01B-390B-4850-A7E9-77AFF54F995B}">
      <dgm:prSet/>
      <dgm:spPr/>
      <dgm:t>
        <a:bodyPr/>
        <a:lstStyle/>
        <a:p>
          <a:endParaRPr lang="es-ES"/>
        </a:p>
      </dgm:t>
    </dgm:pt>
    <dgm:pt modelId="{F74A6970-B15D-4B0F-81F1-37EE75A0B46A}">
      <dgm:prSet phldrT="[Texto]" custT="1"/>
      <dgm:spPr/>
      <dgm:t>
        <a:bodyPr/>
        <a:lstStyle/>
        <a:p>
          <a:r>
            <a:rPr lang="es-ES" sz="3600" dirty="0"/>
            <a:t>Cómo operador</a:t>
          </a:r>
        </a:p>
      </dgm:t>
    </dgm:pt>
    <dgm:pt modelId="{19E70694-0147-434F-936B-DA2F969CF7B6}" type="parTrans" cxnId="{DE366449-B079-4397-825C-F431126A228A}">
      <dgm:prSet/>
      <dgm:spPr/>
      <dgm:t>
        <a:bodyPr/>
        <a:lstStyle/>
        <a:p>
          <a:endParaRPr lang="es-ES"/>
        </a:p>
      </dgm:t>
    </dgm:pt>
    <dgm:pt modelId="{928149C7-6418-4EC6-B382-D91912E73CB2}" type="sibTrans" cxnId="{DE366449-B079-4397-825C-F431126A228A}">
      <dgm:prSet/>
      <dgm:spPr/>
      <dgm:t>
        <a:bodyPr/>
        <a:lstStyle/>
        <a:p>
          <a:endParaRPr lang="es-ES"/>
        </a:p>
      </dgm:t>
    </dgm:pt>
    <dgm:pt modelId="{A4ACC06C-6453-420A-ABFC-1D082C967F9C}" type="pres">
      <dgm:prSet presAssocID="{06D4ED89-76D7-4D81-B6E3-E6EA667FD67A}" presName="linearFlow" presStyleCnt="0">
        <dgm:presLayoutVars>
          <dgm:dir/>
          <dgm:resizeHandles val="exact"/>
        </dgm:presLayoutVars>
      </dgm:prSet>
      <dgm:spPr/>
    </dgm:pt>
    <dgm:pt modelId="{8D3202A8-CC39-4E5A-8972-AC8D9A461975}" type="pres">
      <dgm:prSet presAssocID="{E4ED7B87-91F7-4D85-B412-5F2CCB1DD751}" presName="composite" presStyleCnt="0"/>
      <dgm:spPr/>
    </dgm:pt>
    <dgm:pt modelId="{E30C5DF3-516E-4292-95ED-7C8080DF32C6}" type="pres">
      <dgm:prSet presAssocID="{E4ED7B87-91F7-4D85-B412-5F2CCB1DD751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429DD3E-6075-4A7D-862B-776253E1BCDC}" type="pres">
      <dgm:prSet presAssocID="{E4ED7B87-91F7-4D85-B412-5F2CCB1DD751}" presName="txShp" presStyleLbl="node1" presStyleIdx="0" presStyleCnt="3">
        <dgm:presLayoutVars>
          <dgm:bulletEnabled val="1"/>
        </dgm:presLayoutVars>
      </dgm:prSet>
      <dgm:spPr/>
    </dgm:pt>
    <dgm:pt modelId="{3A33D43D-1106-4591-9852-98CFE02DD937}" type="pres">
      <dgm:prSet presAssocID="{5C4621ED-05EE-46D2-912E-B738AEEE0449}" presName="spacing" presStyleCnt="0"/>
      <dgm:spPr/>
    </dgm:pt>
    <dgm:pt modelId="{8079F7FD-DF0D-4F98-BCB1-2AFAC53A52D8}" type="pres">
      <dgm:prSet presAssocID="{F94E55B0-6DD8-40B0-B1CF-11CAD5FB8B92}" presName="composite" presStyleCnt="0"/>
      <dgm:spPr/>
    </dgm:pt>
    <dgm:pt modelId="{F6FE0206-FB06-43DF-AD6B-DC8904E1A1FD}" type="pres">
      <dgm:prSet presAssocID="{F94E55B0-6DD8-40B0-B1CF-11CAD5FB8B92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D8C2982-9E57-4951-9D20-6F7E7C53EECE}" type="pres">
      <dgm:prSet presAssocID="{F94E55B0-6DD8-40B0-B1CF-11CAD5FB8B92}" presName="txShp" presStyleLbl="node1" presStyleIdx="1" presStyleCnt="3">
        <dgm:presLayoutVars>
          <dgm:bulletEnabled val="1"/>
        </dgm:presLayoutVars>
      </dgm:prSet>
      <dgm:spPr/>
    </dgm:pt>
    <dgm:pt modelId="{C14BF2BE-E3D5-4222-844C-267B5C4C1208}" type="pres">
      <dgm:prSet presAssocID="{CE393B8F-F8CE-4FCB-869E-6C6FCD1F51EE}" presName="spacing" presStyleCnt="0"/>
      <dgm:spPr/>
    </dgm:pt>
    <dgm:pt modelId="{B6353113-C2D0-4AE9-8FF7-A66A6E7233F0}" type="pres">
      <dgm:prSet presAssocID="{F74A6970-B15D-4B0F-81F1-37EE75A0B46A}" presName="composite" presStyleCnt="0"/>
      <dgm:spPr/>
    </dgm:pt>
    <dgm:pt modelId="{0C1CCC0F-EE2B-47DF-ADD5-4B072254DAF3}" type="pres">
      <dgm:prSet presAssocID="{F74A6970-B15D-4B0F-81F1-37EE75A0B46A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7142F99-4E14-4598-A2C6-5953575548F3}" type="pres">
      <dgm:prSet presAssocID="{F74A6970-B15D-4B0F-81F1-37EE75A0B46A}" presName="txShp" presStyleLbl="node1" presStyleIdx="2" presStyleCnt="3">
        <dgm:presLayoutVars>
          <dgm:bulletEnabled val="1"/>
        </dgm:presLayoutVars>
      </dgm:prSet>
      <dgm:spPr/>
    </dgm:pt>
  </dgm:ptLst>
  <dgm:cxnLst>
    <dgm:cxn modelId="{FB78C01B-390B-4850-A7E9-77AFF54F995B}" srcId="{06D4ED89-76D7-4D81-B6E3-E6EA667FD67A}" destId="{F94E55B0-6DD8-40B0-B1CF-11CAD5FB8B92}" srcOrd="1" destOrd="0" parTransId="{DB67BE79-B9A1-4F70-9259-D77C9E211FFF}" sibTransId="{CE393B8F-F8CE-4FCB-869E-6C6FCD1F51EE}"/>
    <dgm:cxn modelId="{DE366449-B079-4397-825C-F431126A228A}" srcId="{06D4ED89-76D7-4D81-B6E3-E6EA667FD67A}" destId="{F74A6970-B15D-4B0F-81F1-37EE75A0B46A}" srcOrd="2" destOrd="0" parTransId="{19E70694-0147-434F-936B-DA2F969CF7B6}" sibTransId="{928149C7-6418-4EC6-B382-D91912E73CB2}"/>
    <dgm:cxn modelId="{D4219F9E-D934-43AC-990A-5F17C86CA0DD}" type="presOf" srcId="{06D4ED89-76D7-4D81-B6E3-E6EA667FD67A}" destId="{A4ACC06C-6453-420A-ABFC-1D082C967F9C}" srcOrd="0" destOrd="0" presId="urn:microsoft.com/office/officeart/2005/8/layout/vList3"/>
    <dgm:cxn modelId="{704A25B2-F79A-44AF-9FFD-D5B00B13B1BA}" type="presOf" srcId="{E4ED7B87-91F7-4D85-B412-5F2CCB1DD751}" destId="{1429DD3E-6075-4A7D-862B-776253E1BCDC}" srcOrd="0" destOrd="0" presId="urn:microsoft.com/office/officeart/2005/8/layout/vList3"/>
    <dgm:cxn modelId="{FC4147B9-A8CF-42E6-8580-F211230AAE99}" type="presOf" srcId="{F94E55B0-6DD8-40B0-B1CF-11CAD5FB8B92}" destId="{9D8C2982-9E57-4951-9D20-6F7E7C53EECE}" srcOrd="0" destOrd="0" presId="urn:microsoft.com/office/officeart/2005/8/layout/vList3"/>
    <dgm:cxn modelId="{50CE12BE-9020-49AF-A10C-4FE0DF75FDE7}" srcId="{06D4ED89-76D7-4D81-B6E3-E6EA667FD67A}" destId="{E4ED7B87-91F7-4D85-B412-5F2CCB1DD751}" srcOrd="0" destOrd="0" parTransId="{B20917EE-61EC-475C-BD7D-A6DE5C90A939}" sibTransId="{5C4621ED-05EE-46D2-912E-B738AEEE0449}"/>
    <dgm:cxn modelId="{A52737E4-12A6-497D-ABD8-2E630CDAE833}" type="presOf" srcId="{F74A6970-B15D-4B0F-81F1-37EE75A0B46A}" destId="{A7142F99-4E14-4598-A2C6-5953575548F3}" srcOrd="0" destOrd="0" presId="urn:microsoft.com/office/officeart/2005/8/layout/vList3"/>
    <dgm:cxn modelId="{29D44A1D-88FB-47CF-9DA1-E99842A8BB91}" type="presParOf" srcId="{A4ACC06C-6453-420A-ABFC-1D082C967F9C}" destId="{8D3202A8-CC39-4E5A-8972-AC8D9A461975}" srcOrd="0" destOrd="0" presId="urn:microsoft.com/office/officeart/2005/8/layout/vList3"/>
    <dgm:cxn modelId="{9BE99E44-8DAF-4FEF-9F64-FE3AEAD0F8BA}" type="presParOf" srcId="{8D3202A8-CC39-4E5A-8972-AC8D9A461975}" destId="{E30C5DF3-516E-4292-95ED-7C8080DF32C6}" srcOrd="0" destOrd="0" presId="urn:microsoft.com/office/officeart/2005/8/layout/vList3"/>
    <dgm:cxn modelId="{0A8BD127-7BEB-4BAA-8689-2CABC283EF1B}" type="presParOf" srcId="{8D3202A8-CC39-4E5A-8972-AC8D9A461975}" destId="{1429DD3E-6075-4A7D-862B-776253E1BCDC}" srcOrd="1" destOrd="0" presId="urn:microsoft.com/office/officeart/2005/8/layout/vList3"/>
    <dgm:cxn modelId="{EAFFE3CD-B39A-41E9-8D96-91316BF349AA}" type="presParOf" srcId="{A4ACC06C-6453-420A-ABFC-1D082C967F9C}" destId="{3A33D43D-1106-4591-9852-98CFE02DD937}" srcOrd="1" destOrd="0" presId="urn:microsoft.com/office/officeart/2005/8/layout/vList3"/>
    <dgm:cxn modelId="{B86DA371-C03F-446A-A1A6-B96A15AD3B02}" type="presParOf" srcId="{A4ACC06C-6453-420A-ABFC-1D082C967F9C}" destId="{8079F7FD-DF0D-4F98-BCB1-2AFAC53A52D8}" srcOrd="2" destOrd="0" presId="urn:microsoft.com/office/officeart/2005/8/layout/vList3"/>
    <dgm:cxn modelId="{C56B9D78-1968-4045-9E35-0C4E90DC44D6}" type="presParOf" srcId="{8079F7FD-DF0D-4F98-BCB1-2AFAC53A52D8}" destId="{F6FE0206-FB06-43DF-AD6B-DC8904E1A1FD}" srcOrd="0" destOrd="0" presId="urn:microsoft.com/office/officeart/2005/8/layout/vList3"/>
    <dgm:cxn modelId="{5C5FD18B-98C0-449A-AF68-204C8A989BDF}" type="presParOf" srcId="{8079F7FD-DF0D-4F98-BCB1-2AFAC53A52D8}" destId="{9D8C2982-9E57-4951-9D20-6F7E7C53EECE}" srcOrd="1" destOrd="0" presId="urn:microsoft.com/office/officeart/2005/8/layout/vList3"/>
    <dgm:cxn modelId="{0E3F435F-1614-48FC-A67E-0092D37E8FC6}" type="presParOf" srcId="{A4ACC06C-6453-420A-ABFC-1D082C967F9C}" destId="{C14BF2BE-E3D5-4222-844C-267B5C4C1208}" srcOrd="3" destOrd="0" presId="urn:microsoft.com/office/officeart/2005/8/layout/vList3"/>
    <dgm:cxn modelId="{664377FA-508A-46CD-9A4E-45ACFA3F72F0}" type="presParOf" srcId="{A4ACC06C-6453-420A-ABFC-1D082C967F9C}" destId="{B6353113-C2D0-4AE9-8FF7-A66A6E7233F0}" srcOrd="4" destOrd="0" presId="urn:microsoft.com/office/officeart/2005/8/layout/vList3"/>
    <dgm:cxn modelId="{DDA70258-5364-4848-896D-B619F3A96F52}" type="presParOf" srcId="{B6353113-C2D0-4AE9-8FF7-A66A6E7233F0}" destId="{0C1CCC0F-EE2B-47DF-ADD5-4B072254DAF3}" srcOrd="0" destOrd="0" presId="urn:microsoft.com/office/officeart/2005/8/layout/vList3"/>
    <dgm:cxn modelId="{11A18F5C-4AE1-41B2-B4FF-1CD66087D546}" type="presParOf" srcId="{B6353113-C2D0-4AE9-8FF7-A66A6E7233F0}" destId="{A7142F99-4E14-4598-A2C6-5953575548F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00B10C-3D7F-4ECF-919B-0CC13B64DCD6}" type="doc">
      <dgm:prSet loTypeId="urn:microsoft.com/office/officeart/2005/8/layout/default" loCatId="list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es-ES"/>
        </a:p>
      </dgm:t>
    </dgm:pt>
    <dgm:pt modelId="{EDE2B335-2A89-4187-9A1C-3E73D68C3C2A}">
      <dgm:prSet phldrT="[Texto]"/>
      <dgm:spPr/>
      <dgm:t>
        <a:bodyPr/>
        <a:lstStyle/>
        <a:p>
          <a:r>
            <a:rPr lang="es-ES" b="1" dirty="0"/>
            <a:t>Comparación de Fracciones</a:t>
          </a:r>
        </a:p>
      </dgm:t>
    </dgm:pt>
    <dgm:pt modelId="{0AC2D737-631C-4D3B-B69D-7DC373E90958}" type="parTrans" cxnId="{A0B66C4A-1B0D-4337-824B-672F1FD632B5}">
      <dgm:prSet/>
      <dgm:spPr/>
      <dgm:t>
        <a:bodyPr/>
        <a:lstStyle/>
        <a:p>
          <a:endParaRPr lang="es-ES"/>
        </a:p>
      </dgm:t>
    </dgm:pt>
    <dgm:pt modelId="{6A29BC62-288D-420A-8935-99558622E767}" type="sibTrans" cxnId="{A0B66C4A-1B0D-4337-824B-672F1FD632B5}">
      <dgm:prSet/>
      <dgm:spPr/>
      <dgm:t>
        <a:bodyPr/>
        <a:lstStyle/>
        <a:p>
          <a:endParaRPr lang="es-ES"/>
        </a:p>
      </dgm:t>
    </dgm:pt>
    <dgm:pt modelId="{21E76AB4-44E1-4CEE-A9E8-1FBF003963A6}">
      <dgm:prSet phldrT="[Texto]"/>
      <dgm:spPr/>
      <dgm:t>
        <a:bodyPr/>
        <a:lstStyle/>
        <a:p>
          <a:r>
            <a:rPr lang="es-ES" b="1" dirty="0"/>
            <a:t>Suma y </a:t>
          </a:r>
          <a:r>
            <a:rPr lang="es-ES" b="1" dirty="0" err="1"/>
            <a:t>Restq</a:t>
          </a:r>
          <a:endParaRPr lang="es-ES" b="1" dirty="0"/>
        </a:p>
      </dgm:t>
    </dgm:pt>
    <dgm:pt modelId="{01730549-4436-4936-AF4D-B6FFD11C69A7}" type="parTrans" cxnId="{6491FFF0-19FF-410E-B6F5-EC63795A17B6}">
      <dgm:prSet/>
      <dgm:spPr/>
      <dgm:t>
        <a:bodyPr/>
        <a:lstStyle/>
        <a:p>
          <a:endParaRPr lang="es-ES"/>
        </a:p>
      </dgm:t>
    </dgm:pt>
    <dgm:pt modelId="{20176AB4-81F8-492B-8C29-716EB1547977}" type="sibTrans" cxnId="{6491FFF0-19FF-410E-B6F5-EC63795A17B6}">
      <dgm:prSet/>
      <dgm:spPr/>
      <dgm:t>
        <a:bodyPr/>
        <a:lstStyle/>
        <a:p>
          <a:endParaRPr lang="es-ES"/>
        </a:p>
      </dgm:t>
    </dgm:pt>
    <dgm:pt modelId="{9547E5C6-BFB1-4B4E-9DD9-C80474E28AA8}">
      <dgm:prSet phldrT="[Texto]"/>
      <dgm:spPr/>
      <dgm:t>
        <a:bodyPr/>
        <a:lstStyle/>
        <a:p>
          <a:r>
            <a:rPr lang="es-ES" b="1" dirty="0"/>
            <a:t>Multiplicación y división</a:t>
          </a:r>
        </a:p>
      </dgm:t>
    </dgm:pt>
    <dgm:pt modelId="{2A969AF6-AD57-447B-9507-596DCD9097AB}" type="parTrans" cxnId="{22224A61-955C-46F5-9FF3-C204549B1EF7}">
      <dgm:prSet/>
      <dgm:spPr/>
      <dgm:t>
        <a:bodyPr/>
        <a:lstStyle/>
        <a:p>
          <a:endParaRPr lang="es-ES"/>
        </a:p>
      </dgm:t>
    </dgm:pt>
    <dgm:pt modelId="{295E956F-84E0-4869-B3FE-C550DD3E9639}" type="sibTrans" cxnId="{22224A61-955C-46F5-9FF3-C204549B1EF7}">
      <dgm:prSet/>
      <dgm:spPr/>
      <dgm:t>
        <a:bodyPr/>
        <a:lstStyle/>
        <a:p>
          <a:endParaRPr lang="es-ES"/>
        </a:p>
      </dgm:t>
    </dgm:pt>
    <dgm:pt modelId="{76A051D3-B18F-45A4-92ED-71821992314C}" type="pres">
      <dgm:prSet presAssocID="{2300B10C-3D7F-4ECF-919B-0CC13B64DCD6}" presName="diagram" presStyleCnt="0">
        <dgm:presLayoutVars>
          <dgm:dir/>
          <dgm:resizeHandles val="exact"/>
        </dgm:presLayoutVars>
      </dgm:prSet>
      <dgm:spPr/>
    </dgm:pt>
    <dgm:pt modelId="{3872B6DB-7D86-4B1C-BC21-2C297CD31955}" type="pres">
      <dgm:prSet presAssocID="{EDE2B335-2A89-4187-9A1C-3E73D68C3C2A}" presName="node" presStyleLbl="node1" presStyleIdx="0" presStyleCnt="3">
        <dgm:presLayoutVars>
          <dgm:bulletEnabled val="1"/>
        </dgm:presLayoutVars>
      </dgm:prSet>
      <dgm:spPr/>
    </dgm:pt>
    <dgm:pt modelId="{FEBEFD93-CAE8-4466-88CE-067A39B08B82}" type="pres">
      <dgm:prSet presAssocID="{6A29BC62-288D-420A-8935-99558622E767}" presName="sibTrans" presStyleCnt="0"/>
      <dgm:spPr/>
    </dgm:pt>
    <dgm:pt modelId="{2A74F733-5765-476C-A20D-44C12383018E}" type="pres">
      <dgm:prSet presAssocID="{21E76AB4-44E1-4CEE-A9E8-1FBF003963A6}" presName="node" presStyleLbl="node1" presStyleIdx="1" presStyleCnt="3">
        <dgm:presLayoutVars>
          <dgm:bulletEnabled val="1"/>
        </dgm:presLayoutVars>
      </dgm:prSet>
      <dgm:spPr/>
    </dgm:pt>
    <dgm:pt modelId="{76056192-75D5-4994-AFBC-93DBF929FF0A}" type="pres">
      <dgm:prSet presAssocID="{20176AB4-81F8-492B-8C29-716EB1547977}" presName="sibTrans" presStyleCnt="0"/>
      <dgm:spPr/>
    </dgm:pt>
    <dgm:pt modelId="{F9699CCF-61C3-4238-A210-D2A2C0C79D99}" type="pres">
      <dgm:prSet presAssocID="{9547E5C6-BFB1-4B4E-9DD9-C80474E28AA8}" presName="node" presStyleLbl="node1" presStyleIdx="2" presStyleCnt="3">
        <dgm:presLayoutVars>
          <dgm:bulletEnabled val="1"/>
        </dgm:presLayoutVars>
      </dgm:prSet>
      <dgm:spPr/>
    </dgm:pt>
  </dgm:ptLst>
  <dgm:cxnLst>
    <dgm:cxn modelId="{5EFC361F-D469-4A2C-826F-209F0DCC2367}" type="presOf" srcId="{EDE2B335-2A89-4187-9A1C-3E73D68C3C2A}" destId="{3872B6DB-7D86-4B1C-BC21-2C297CD31955}" srcOrd="0" destOrd="0" presId="urn:microsoft.com/office/officeart/2005/8/layout/default"/>
    <dgm:cxn modelId="{A0B66C4A-1B0D-4337-824B-672F1FD632B5}" srcId="{2300B10C-3D7F-4ECF-919B-0CC13B64DCD6}" destId="{EDE2B335-2A89-4187-9A1C-3E73D68C3C2A}" srcOrd="0" destOrd="0" parTransId="{0AC2D737-631C-4D3B-B69D-7DC373E90958}" sibTransId="{6A29BC62-288D-420A-8935-99558622E767}"/>
    <dgm:cxn modelId="{22224A61-955C-46F5-9FF3-C204549B1EF7}" srcId="{2300B10C-3D7F-4ECF-919B-0CC13B64DCD6}" destId="{9547E5C6-BFB1-4B4E-9DD9-C80474E28AA8}" srcOrd="2" destOrd="0" parTransId="{2A969AF6-AD57-447B-9507-596DCD9097AB}" sibTransId="{295E956F-84E0-4869-B3FE-C550DD3E9639}"/>
    <dgm:cxn modelId="{C0E1E8BF-EF78-49E8-B9F9-C8505AF6C287}" type="presOf" srcId="{9547E5C6-BFB1-4B4E-9DD9-C80474E28AA8}" destId="{F9699CCF-61C3-4238-A210-D2A2C0C79D99}" srcOrd="0" destOrd="0" presId="urn:microsoft.com/office/officeart/2005/8/layout/default"/>
    <dgm:cxn modelId="{B203E9D2-613F-49FB-8111-13E48A91AD89}" type="presOf" srcId="{2300B10C-3D7F-4ECF-919B-0CC13B64DCD6}" destId="{76A051D3-B18F-45A4-92ED-71821992314C}" srcOrd="0" destOrd="0" presId="urn:microsoft.com/office/officeart/2005/8/layout/default"/>
    <dgm:cxn modelId="{6491FFF0-19FF-410E-B6F5-EC63795A17B6}" srcId="{2300B10C-3D7F-4ECF-919B-0CC13B64DCD6}" destId="{21E76AB4-44E1-4CEE-A9E8-1FBF003963A6}" srcOrd="1" destOrd="0" parTransId="{01730549-4436-4936-AF4D-B6FFD11C69A7}" sibTransId="{20176AB4-81F8-492B-8C29-716EB1547977}"/>
    <dgm:cxn modelId="{167DF7F5-93F1-47E2-87AE-1B91836A2BEF}" type="presOf" srcId="{21E76AB4-44E1-4CEE-A9E8-1FBF003963A6}" destId="{2A74F733-5765-476C-A20D-44C12383018E}" srcOrd="0" destOrd="0" presId="urn:microsoft.com/office/officeart/2005/8/layout/default"/>
    <dgm:cxn modelId="{65D8CF83-4946-4220-9048-A2BF35DE154E}" type="presParOf" srcId="{76A051D3-B18F-45A4-92ED-71821992314C}" destId="{3872B6DB-7D86-4B1C-BC21-2C297CD31955}" srcOrd="0" destOrd="0" presId="urn:microsoft.com/office/officeart/2005/8/layout/default"/>
    <dgm:cxn modelId="{40DDDA2D-DC1B-4710-8F32-B03CBC04CB0C}" type="presParOf" srcId="{76A051D3-B18F-45A4-92ED-71821992314C}" destId="{FEBEFD93-CAE8-4466-88CE-067A39B08B82}" srcOrd="1" destOrd="0" presId="urn:microsoft.com/office/officeart/2005/8/layout/default"/>
    <dgm:cxn modelId="{EDCDB756-64CE-43AF-A849-CA9861A72370}" type="presParOf" srcId="{76A051D3-B18F-45A4-92ED-71821992314C}" destId="{2A74F733-5765-476C-A20D-44C12383018E}" srcOrd="2" destOrd="0" presId="urn:microsoft.com/office/officeart/2005/8/layout/default"/>
    <dgm:cxn modelId="{FA986B13-1B98-4300-BB8E-7F224B3C168D}" type="presParOf" srcId="{76A051D3-B18F-45A4-92ED-71821992314C}" destId="{76056192-75D5-4994-AFBC-93DBF929FF0A}" srcOrd="3" destOrd="0" presId="urn:microsoft.com/office/officeart/2005/8/layout/default"/>
    <dgm:cxn modelId="{BD882983-BAD5-419E-943C-1BE0C6449128}" type="presParOf" srcId="{76A051D3-B18F-45A4-92ED-71821992314C}" destId="{F9699CCF-61C3-4238-A210-D2A2C0C79D9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00B10C-3D7F-4ECF-919B-0CC13B64DCD6}" type="doc">
      <dgm:prSet loTypeId="urn:microsoft.com/office/officeart/2005/8/layout/default" loCatId="list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es-ES"/>
        </a:p>
      </dgm:t>
    </dgm:pt>
    <dgm:pt modelId="{EDE2B335-2A89-4187-9A1C-3E73D68C3C2A}">
      <dgm:prSet phldrT="[Texto]"/>
      <dgm:spPr/>
      <dgm:t>
        <a:bodyPr/>
        <a:lstStyle/>
        <a:p>
          <a:r>
            <a:rPr lang="es-ES" b="1" dirty="0"/>
            <a:t>Representación</a:t>
          </a:r>
        </a:p>
      </dgm:t>
    </dgm:pt>
    <dgm:pt modelId="{0AC2D737-631C-4D3B-B69D-7DC373E90958}" type="parTrans" cxnId="{A0B66C4A-1B0D-4337-824B-672F1FD632B5}">
      <dgm:prSet/>
      <dgm:spPr/>
      <dgm:t>
        <a:bodyPr/>
        <a:lstStyle/>
        <a:p>
          <a:endParaRPr lang="es-ES"/>
        </a:p>
      </dgm:t>
    </dgm:pt>
    <dgm:pt modelId="{6A29BC62-288D-420A-8935-99558622E767}" type="sibTrans" cxnId="{A0B66C4A-1B0D-4337-824B-672F1FD632B5}">
      <dgm:prSet/>
      <dgm:spPr/>
      <dgm:t>
        <a:bodyPr/>
        <a:lstStyle/>
        <a:p>
          <a:endParaRPr lang="es-ES"/>
        </a:p>
      </dgm:t>
    </dgm:pt>
    <dgm:pt modelId="{61D7A134-01C9-4550-A348-9ECBE157966D}">
      <dgm:prSet phldrT="[Texto]"/>
      <dgm:spPr/>
      <dgm:t>
        <a:bodyPr/>
        <a:lstStyle/>
        <a:p>
          <a:r>
            <a:rPr lang="es-ES" b="1" dirty="0"/>
            <a:t>Fracción de una cantidad</a:t>
          </a:r>
        </a:p>
      </dgm:t>
    </dgm:pt>
    <dgm:pt modelId="{896A5C7B-164C-4109-8EEC-6D1B05AD9A56}" type="parTrans" cxnId="{68C596CD-DC5E-47B1-A64D-273B645A9CE0}">
      <dgm:prSet/>
      <dgm:spPr/>
      <dgm:t>
        <a:bodyPr/>
        <a:lstStyle/>
        <a:p>
          <a:endParaRPr lang="es-ES"/>
        </a:p>
      </dgm:t>
    </dgm:pt>
    <dgm:pt modelId="{9F3A8277-5819-48BD-93BE-085F333FCFD9}" type="sibTrans" cxnId="{68C596CD-DC5E-47B1-A64D-273B645A9CE0}">
      <dgm:prSet/>
      <dgm:spPr/>
      <dgm:t>
        <a:bodyPr/>
        <a:lstStyle/>
        <a:p>
          <a:endParaRPr lang="es-ES"/>
        </a:p>
      </dgm:t>
    </dgm:pt>
    <dgm:pt modelId="{21E76AB4-44E1-4CEE-A9E8-1FBF003963A6}">
      <dgm:prSet phldrT="[Texto]"/>
      <dgm:spPr/>
      <dgm:t>
        <a:bodyPr/>
        <a:lstStyle/>
        <a:p>
          <a:r>
            <a:rPr lang="es-ES" b="1" dirty="0"/>
            <a:t>Calcular el total dada una parte</a:t>
          </a:r>
        </a:p>
      </dgm:t>
    </dgm:pt>
    <dgm:pt modelId="{01730549-4436-4936-AF4D-B6FFD11C69A7}" type="parTrans" cxnId="{6491FFF0-19FF-410E-B6F5-EC63795A17B6}">
      <dgm:prSet/>
      <dgm:spPr/>
      <dgm:t>
        <a:bodyPr/>
        <a:lstStyle/>
        <a:p>
          <a:endParaRPr lang="es-ES"/>
        </a:p>
      </dgm:t>
    </dgm:pt>
    <dgm:pt modelId="{20176AB4-81F8-492B-8C29-716EB1547977}" type="sibTrans" cxnId="{6491FFF0-19FF-410E-B6F5-EC63795A17B6}">
      <dgm:prSet/>
      <dgm:spPr/>
      <dgm:t>
        <a:bodyPr/>
        <a:lstStyle/>
        <a:p>
          <a:endParaRPr lang="es-ES"/>
        </a:p>
      </dgm:t>
    </dgm:pt>
    <dgm:pt modelId="{9547E5C6-BFB1-4B4E-9DD9-C80474E28AA8}">
      <dgm:prSet phldrT="[Texto]"/>
      <dgm:spPr/>
      <dgm:t>
        <a:bodyPr/>
        <a:lstStyle/>
        <a:p>
          <a:r>
            <a:rPr lang="es-ES" b="1" dirty="0"/>
            <a:t>Fracción de una fracción</a:t>
          </a:r>
        </a:p>
      </dgm:t>
    </dgm:pt>
    <dgm:pt modelId="{2A969AF6-AD57-447B-9507-596DCD9097AB}" type="parTrans" cxnId="{22224A61-955C-46F5-9FF3-C204549B1EF7}">
      <dgm:prSet/>
      <dgm:spPr/>
      <dgm:t>
        <a:bodyPr/>
        <a:lstStyle/>
        <a:p>
          <a:endParaRPr lang="es-ES"/>
        </a:p>
      </dgm:t>
    </dgm:pt>
    <dgm:pt modelId="{295E956F-84E0-4869-B3FE-C550DD3E9639}" type="sibTrans" cxnId="{22224A61-955C-46F5-9FF3-C204549B1EF7}">
      <dgm:prSet/>
      <dgm:spPr/>
      <dgm:t>
        <a:bodyPr/>
        <a:lstStyle/>
        <a:p>
          <a:endParaRPr lang="es-ES"/>
        </a:p>
      </dgm:t>
    </dgm:pt>
    <dgm:pt modelId="{74C995D9-C477-400E-BA55-77FEA5B91C2F}">
      <dgm:prSet phldrT="[Texto]"/>
      <dgm:spPr/>
      <dgm:t>
        <a:bodyPr/>
        <a:lstStyle/>
        <a:p>
          <a:r>
            <a:rPr lang="es-ES" b="1" dirty="0"/>
            <a:t>Problemas de Cantidad Contraria</a:t>
          </a:r>
        </a:p>
      </dgm:t>
    </dgm:pt>
    <dgm:pt modelId="{C793BBB2-4D7D-42DE-9284-3B4AC1AC750C}" type="parTrans" cxnId="{F14BE0A3-2798-4845-AD07-8A00BF7602D5}">
      <dgm:prSet/>
      <dgm:spPr/>
      <dgm:t>
        <a:bodyPr/>
        <a:lstStyle/>
        <a:p>
          <a:endParaRPr lang="es-ES"/>
        </a:p>
      </dgm:t>
    </dgm:pt>
    <dgm:pt modelId="{C674651D-2441-44C7-B13F-A1E994B686EE}" type="sibTrans" cxnId="{F14BE0A3-2798-4845-AD07-8A00BF7602D5}">
      <dgm:prSet/>
      <dgm:spPr/>
      <dgm:t>
        <a:bodyPr/>
        <a:lstStyle/>
        <a:p>
          <a:endParaRPr lang="es-ES"/>
        </a:p>
      </dgm:t>
    </dgm:pt>
    <dgm:pt modelId="{5462326C-D322-41DE-A87C-B9F2E75FC52B}">
      <dgm:prSet phldrT="[Texto]"/>
      <dgm:spPr/>
      <dgm:t>
        <a:bodyPr/>
        <a:lstStyle/>
        <a:p>
          <a:r>
            <a:rPr lang="es-ES" b="1" dirty="0"/>
            <a:t>Operaciones</a:t>
          </a:r>
        </a:p>
        <a:p>
          <a:r>
            <a:rPr lang="es-ES" b="1" dirty="0"/>
            <a:t>+,-, * , / fracciones</a:t>
          </a:r>
        </a:p>
      </dgm:t>
    </dgm:pt>
    <dgm:pt modelId="{CB5EAE70-2B84-499B-A93A-352697873BFE}" type="parTrans" cxnId="{342DEBF1-714D-453C-A233-2675A0429317}">
      <dgm:prSet/>
      <dgm:spPr/>
      <dgm:t>
        <a:bodyPr/>
        <a:lstStyle/>
        <a:p>
          <a:endParaRPr lang="es-ES"/>
        </a:p>
      </dgm:t>
    </dgm:pt>
    <dgm:pt modelId="{F4B4187D-9818-4E87-BFFF-D3CD6C77D130}" type="sibTrans" cxnId="{342DEBF1-714D-453C-A233-2675A0429317}">
      <dgm:prSet/>
      <dgm:spPr/>
      <dgm:t>
        <a:bodyPr/>
        <a:lstStyle/>
        <a:p>
          <a:endParaRPr lang="es-ES"/>
        </a:p>
      </dgm:t>
    </dgm:pt>
    <dgm:pt modelId="{76A051D3-B18F-45A4-92ED-71821992314C}" type="pres">
      <dgm:prSet presAssocID="{2300B10C-3D7F-4ECF-919B-0CC13B64DCD6}" presName="diagram" presStyleCnt="0">
        <dgm:presLayoutVars>
          <dgm:dir/>
          <dgm:resizeHandles val="exact"/>
        </dgm:presLayoutVars>
      </dgm:prSet>
      <dgm:spPr/>
    </dgm:pt>
    <dgm:pt modelId="{3872B6DB-7D86-4B1C-BC21-2C297CD31955}" type="pres">
      <dgm:prSet presAssocID="{EDE2B335-2A89-4187-9A1C-3E73D68C3C2A}" presName="node" presStyleLbl="node1" presStyleIdx="0" presStyleCnt="6">
        <dgm:presLayoutVars>
          <dgm:bulletEnabled val="1"/>
        </dgm:presLayoutVars>
      </dgm:prSet>
      <dgm:spPr/>
    </dgm:pt>
    <dgm:pt modelId="{FEBEFD93-CAE8-4466-88CE-067A39B08B82}" type="pres">
      <dgm:prSet presAssocID="{6A29BC62-288D-420A-8935-99558622E767}" presName="sibTrans" presStyleCnt="0"/>
      <dgm:spPr/>
    </dgm:pt>
    <dgm:pt modelId="{1E62564B-C010-4DA4-BE44-31057AA8CD24}" type="pres">
      <dgm:prSet presAssocID="{74C995D9-C477-400E-BA55-77FEA5B91C2F}" presName="node" presStyleLbl="node1" presStyleIdx="1" presStyleCnt="6" custLinFactNeighborX="769">
        <dgm:presLayoutVars>
          <dgm:bulletEnabled val="1"/>
        </dgm:presLayoutVars>
      </dgm:prSet>
      <dgm:spPr/>
    </dgm:pt>
    <dgm:pt modelId="{EDCAB4AE-F142-4A07-957B-233096BA9D8A}" type="pres">
      <dgm:prSet presAssocID="{C674651D-2441-44C7-B13F-A1E994B686EE}" presName="sibTrans" presStyleCnt="0"/>
      <dgm:spPr/>
    </dgm:pt>
    <dgm:pt modelId="{472E635A-B09A-48EE-8E1D-D7E6AA3B61F2}" type="pres">
      <dgm:prSet presAssocID="{61D7A134-01C9-4550-A348-9ECBE157966D}" presName="node" presStyleLbl="node1" presStyleIdx="2" presStyleCnt="6">
        <dgm:presLayoutVars>
          <dgm:bulletEnabled val="1"/>
        </dgm:presLayoutVars>
      </dgm:prSet>
      <dgm:spPr/>
    </dgm:pt>
    <dgm:pt modelId="{1E83B14C-E365-46B6-B9D2-33834E856D47}" type="pres">
      <dgm:prSet presAssocID="{9F3A8277-5819-48BD-93BE-085F333FCFD9}" presName="sibTrans" presStyleCnt="0"/>
      <dgm:spPr/>
    </dgm:pt>
    <dgm:pt modelId="{2A74F733-5765-476C-A20D-44C12383018E}" type="pres">
      <dgm:prSet presAssocID="{21E76AB4-44E1-4CEE-A9E8-1FBF003963A6}" presName="node" presStyleLbl="node1" presStyleIdx="3" presStyleCnt="6">
        <dgm:presLayoutVars>
          <dgm:bulletEnabled val="1"/>
        </dgm:presLayoutVars>
      </dgm:prSet>
      <dgm:spPr/>
    </dgm:pt>
    <dgm:pt modelId="{76056192-75D5-4994-AFBC-93DBF929FF0A}" type="pres">
      <dgm:prSet presAssocID="{20176AB4-81F8-492B-8C29-716EB1547977}" presName="sibTrans" presStyleCnt="0"/>
      <dgm:spPr/>
    </dgm:pt>
    <dgm:pt modelId="{F9699CCF-61C3-4238-A210-D2A2C0C79D99}" type="pres">
      <dgm:prSet presAssocID="{9547E5C6-BFB1-4B4E-9DD9-C80474E28AA8}" presName="node" presStyleLbl="node1" presStyleIdx="4" presStyleCnt="6">
        <dgm:presLayoutVars>
          <dgm:bulletEnabled val="1"/>
        </dgm:presLayoutVars>
      </dgm:prSet>
      <dgm:spPr/>
    </dgm:pt>
    <dgm:pt modelId="{639CCA53-D2AC-4A3C-BB5D-193B0D6DCAB6}" type="pres">
      <dgm:prSet presAssocID="{295E956F-84E0-4869-B3FE-C550DD3E9639}" presName="sibTrans" presStyleCnt="0"/>
      <dgm:spPr/>
    </dgm:pt>
    <dgm:pt modelId="{9A6F200B-F07C-4115-B4E3-D4D569B61DC8}" type="pres">
      <dgm:prSet presAssocID="{5462326C-D322-41DE-A87C-B9F2E75FC52B}" presName="node" presStyleLbl="node1" presStyleIdx="5" presStyleCnt="6">
        <dgm:presLayoutVars>
          <dgm:bulletEnabled val="1"/>
        </dgm:presLayoutVars>
      </dgm:prSet>
      <dgm:spPr/>
    </dgm:pt>
  </dgm:ptLst>
  <dgm:cxnLst>
    <dgm:cxn modelId="{E7D7B00A-EFE3-485C-B283-2551FFBCC4AF}" type="presOf" srcId="{61D7A134-01C9-4550-A348-9ECBE157966D}" destId="{472E635A-B09A-48EE-8E1D-D7E6AA3B61F2}" srcOrd="0" destOrd="0" presId="urn:microsoft.com/office/officeart/2005/8/layout/default"/>
    <dgm:cxn modelId="{A0B66C4A-1B0D-4337-824B-672F1FD632B5}" srcId="{2300B10C-3D7F-4ECF-919B-0CC13B64DCD6}" destId="{EDE2B335-2A89-4187-9A1C-3E73D68C3C2A}" srcOrd="0" destOrd="0" parTransId="{0AC2D737-631C-4D3B-B69D-7DC373E90958}" sibTransId="{6A29BC62-288D-420A-8935-99558622E767}"/>
    <dgm:cxn modelId="{50574C4D-53AC-4EB5-BFC5-772F0291F3A8}" type="presOf" srcId="{21E76AB4-44E1-4CEE-A9E8-1FBF003963A6}" destId="{2A74F733-5765-476C-A20D-44C12383018E}" srcOrd="0" destOrd="0" presId="urn:microsoft.com/office/officeart/2005/8/layout/default"/>
    <dgm:cxn modelId="{22224A61-955C-46F5-9FF3-C204549B1EF7}" srcId="{2300B10C-3D7F-4ECF-919B-0CC13B64DCD6}" destId="{9547E5C6-BFB1-4B4E-9DD9-C80474E28AA8}" srcOrd="4" destOrd="0" parTransId="{2A969AF6-AD57-447B-9507-596DCD9097AB}" sibTransId="{295E956F-84E0-4869-B3FE-C550DD3E9639}"/>
    <dgm:cxn modelId="{BAE4EF86-9742-4D17-8152-6F693587D4D6}" type="presOf" srcId="{2300B10C-3D7F-4ECF-919B-0CC13B64DCD6}" destId="{76A051D3-B18F-45A4-92ED-71821992314C}" srcOrd="0" destOrd="0" presId="urn:microsoft.com/office/officeart/2005/8/layout/default"/>
    <dgm:cxn modelId="{F14BE0A3-2798-4845-AD07-8A00BF7602D5}" srcId="{2300B10C-3D7F-4ECF-919B-0CC13B64DCD6}" destId="{74C995D9-C477-400E-BA55-77FEA5B91C2F}" srcOrd="1" destOrd="0" parTransId="{C793BBB2-4D7D-42DE-9284-3B4AC1AC750C}" sibTransId="{C674651D-2441-44C7-B13F-A1E994B686EE}"/>
    <dgm:cxn modelId="{647A21AD-B763-4D68-8207-D3BA754DB22D}" type="presOf" srcId="{74C995D9-C477-400E-BA55-77FEA5B91C2F}" destId="{1E62564B-C010-4DA4-BE44-31057AA8CD24}" srcOrd="0" destOrd="0" presId="urn:microsoft.com/office/officeart/2005/8/layout/default"/>
    <dgm:cxn modelId="{46906AAD-FEC8-4817-8FE1-C62C50496D8A}" type="presOf" srcId="{5462326C-D322-41DE-A87C-B9F2E75FC52B}" destId="{9A6F200B-F07C-4115-B4E3-D4D569B61DC8}" srcOrd="0" destOrd="0" presId="urn:microsoft.com/office/officeart/2005/8/layout/default"/>
    <dgm:cxn modelId="{3EF2C4BB-B422-42F0-8F03-C4A4D3310CC8}" type="presOf" srcId="{9547E5C6-BFB1-4B4E-9DD9-C80474E28AA8}" destId="{F9699CCF-61C3-4238-A210-D2A2C0C79D99}" srcOrd="0" destOrd="0" presId="urn:microsoft.com/office/officeart/2005/8/layout/default"/>
    <dgm:cxn modelId="{68C596CD-DC5E-47B1-A64D-273B645A9CE0}" srcId="{2300B10C-3D7F-4ECF-919B-0CC13B64DCD6}" destId="{61D7A134-01C9-4550-A348-9ECBE157966D}" srcOrd="2" destOrd="0" parTransId="{896A5C7B-164C-4109-8EEC-6D1B05AD9A56}" sibTransId="{9F3A8277-5819-48BD-93BE-085F333FCFD9}"/>
    <dgm:cxn modelId="{DF2526E3-A653-4571-87D6-B2AF30D03239}" type="presOf" srcId="{EDE2B335-2A89-4187-9A1C-3E73D68C3C2A}" destId="{3872B6DB-7D86-4B1C-BC21-2C297CD31955}" srcOrd="0" destOrd="0" presId="urn:microsoft.com/office/officeart/2005/8/layout/default"/>
    <dgm:cxn modelId="{6491FFF0-19FF-410E-B6F5-EC63795A17B6}" srcId="{2300B10C-3D7F-4ECF-919B-0CC13B64DCD6}" destId="{21E76AB4-44E1-4CEE-A9E8-1FBF003963A6}" srcOrd="3" destOrd="0" parTransId="{01730549-4436-4936-AF4D-B6FFD11C69A7}" sibTransId="{20176AB4-81F8-492B-8C29-716EB1547977}"/>
    <dgm:cxn modelId="{342DEBF1-714D-453C-A233-2675A0429317}" srcId="{2300B10C-3D7F-4ECF-919B-0CC13B64DCD6}" destId="{5462326C-D322-41DE-A87C-B9F2E75FC52B}" srcOrd="5" destOrd="0" parTransId="{CB5EAE70-2B84-499B-A93A-352697873BFE}" sibTransId="{F4B4187D-9818-4E87-BFFF-D3CD6C77D130}"/>
    <dgm:cxn modelId="{467B366A-9E49-4B26-9FC5-6538239FB8E9}" type="presParOf" srcId="{76A051D3-B18F-45A4-92ED-71821992314C}" destId="{3872B6DB-7D86-4B1C-BC21-2C297CD31955}" srcOrd="0" destOrd="0" presId="urn:microsoft.com/office/officeart/2005/8/layout/default"/>
    <dgm:cxn modelId="{534D59C5-627F-4E13-AC7C-BEBF3030C67C}" type="presParOf" srcId="{76A051D3-B18F-45A4-92ED-71821992314C}" destId="{FEBEFD93-CAE8-4466-88CE-067A39B08B82}" srcOrd="1" destOrd="0" presId="urn:microsoft.com/office/officeart/2005/8/layout/default"/>
    <dgm:cxn modelId="{71887B86-DFB8-41F0-97AF-14E61B14488D}" type="presParOf" srcId="{76A051D3-B18F-45A4-92ED-71821992314C}" destId="{1E62564B-C010-4DA4-BE44-31057AA8CD24}" srcOrd="2" destOrd="0" presId="urn:microsoft.com/office/officeart/2005/8/layout/default"/>
    <dgm:cxn modelId="{BA63E4FE-25D6-49D2-97A0-9E32D9C1A597}" type="presParOf" srcId="{76A051D3-B18F-45A4-92ED-71821992314C}" destId="{EDCAB4AE-F142-4A07-957B-233096BA9D8A}" srcOrd="3" destOrd="0" presId="urn:microsoft.com/office/officeart/2005/8/layout/default"/>
    <dgm:cxn modelId="{AD6DF9F4-8A72-4860-A2C7-4E713C31135C}" type="presParOf" srcId="{76A051D3-B18F-45A4-92ED-71821992314C}" destId="{472E635A-B09A-48EE-8E1D-D7E6AA3B61F2}" srcOrd="4" destOrd="0" presId="urn:microsoft.com/office/officeart/2005/8/layout/default"/>
    <dgm:cxn modelId="{7FC5E00C-6B36-4A47-BD56-DD68BF996CB3}" type="presParOf" srcId="{76A051D3-B18F-45A4-92ED-71821992314C}" destId="{1E83B14C-E365-46B6-B9D2-33834E856D47}" srcOrd="5" destOrd="0" presId="urn:microsoft.com/office/officeart/2005/8/layout/default"/>
    <dgm:cxn modelId="{67DA31C5-4B81-495B-BFD9-A86EBD83121C}" type="presParOf" srcId="{76A051D3-B18F-45A4-92ED-71821992314C}" destId="{2A74F733-5765-476C-A20D-44C12383018E}" srcOrd="6" destOrd="0" presId="urn:microsoft.com/office/officeart/2005/8/layout/default"/>
    <dgm:cxn modelId="{18473FED-44BD-4FAE-A7F6-151DDC9C19B4}" type="presParOf" srcId="{76A051D3-B18F-45A4-92ED-71821992314C}" destId="{76056192-75D5-4994-AFBC-93DBF929FF0A}" srcOrd="7" destOrd="0" presId="urn:microsoft.com/office/officeart/2005/8/layout/default"/>
    <dgm:cxn modelId="{1F2D0C5B-24EA-454E-8F5D-C846F65A6757}" type="presParOf" srcId="{76A051D3-B18F-45A4-92ED-71821992314C}" destId="{F9699CCF-61C3-4238-A210-D2A2C0C79D99}" srcOrd="8" destOrd="0" presId="urn:microsoft.com/office/officeart/2005/8/layout/default"/>
    <dgm:cxn modelId="{85B84C9F-2064-4E42-BB33-77A12D43E57D}" type="presParOf" srcId="{76A051D3-B18F-45A4-92ED-71821992314C}" destId="{639CCA53-D2AC-4A3C-BB5D-193B0D6DCAB6}" srcOrd="9" destOrd="0" presId="urn:microsoft.com/office/officeart/2005/8/layout/default"/>
    <dgm:cxn modelId="{AC64DE26-966E-4B95-BB46-F1D60676534E}" type="presParOf" srcId="{76A051D3-B18F-45A4-92ED-71821992314C}" destId="{9A6F200B-F07C-4115-B4E3-D4D569B61DC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C6458-63EA-46B7-8C21-5CA53B3E9C48}">
      <dsp:nvSpPr>
        <dsp:cNvPr id="0" name=""/>
        <dsp:cNvSpPr/>
      </dsp:nvSpPr>
      <dsp:spPr>
        <a:xfrm>
          <a:off x="3964809" y="699827"/>
          <a:ext cx="2099668" cy="292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03"/>
              </a:lnTo>
              <a:lnTo>
                <a:pt x="2099668" y="146103"/>
              </a:lnTo>
              <a:lnTo>
                <a:pt x="2099668" y="2922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163320-9140-47DF-9714-1C563324010B}">
      <dsp:nvSpPr>
        <dsp:cNvPr id="0" name=""/>
        <dsp:cNvSpPr/>
      </dsp:nvSpPr>
      <dsp:spPr>
        <a:xfrm>
          <a:off x="3919089" y="699827"/>
          <a:ext cx="91440" cy="2922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22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5B950-C1C4-4C36-976C-A6EDFEF3D7A0}">
      <dsp:nvSpPr>
        <dsp:cNvPr id="0" name=""/>
        <dsp:cNvSpPr/>
      </dsp:nvSpPr>
      <dsp:spPr>
        <a:xfrm>
          <a:off x="1308556" y="1687762"/>
          <a:ext cx="244270" cy="509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9510"/>
              </a:lnTo>
              <a:lnTo>
                <a:pt x="244270" y="5095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A6F71-84EE-4870-800C-4AC994C74A83}">
      <dsp:nvSpPr>
        <dsp:cNvPr id="0" name=""/>
        <dsp:cNvSpPr/>
      </dsp:nvSpPr>
      <dsp:spPr>
        <a:xfrm>
          <a:off x="1308556" y="1687762"/>
          <a:ext cx="245898" cy="3286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6610"/>
              </a:lnTo>
              <a:lnTo>
                <a:pt x="245898" y="32866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86FE8-435E-4FAE-B455-E4A7898BB74B}">
      <dsp:nvSpPr>
        <dsp:cNvPr id="0" name=""/>
        <dsp:cNvSpPr/>
      </dsp:nvSpPr>
      <dsp:spPr>
        <a:xfrm>
          <a:off x="1308556" y="1687762"/>
          <a:ext cx="244270" cy="2381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1717"/>
              </a:lnTo>
              <a:lnTo>
                <a:pt x="244270" y="23817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72764-D90F-49A3-91EC-2D2253A0637F}">
      <dsp:nvSpPr>
        <dsp:cNvPr id="0" name=""/>
        <dsp:cNvSpPr/>
      </dsp:nvSpPr>
      <dsp:spPr>
        <a:xfrm>
          <a:off x="1308556" y="1687762"/>
          <a:ext cx="244270" cy="1373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3605"/>
              </a:lnTo>
              <a:lnTo>
                <a:pt x="244270" y="13736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AF918-EEC1-47BB-BC26-94DCF0D9178B}">
      <dsp:nvSpPr>
        <dsp:cNvPr id="0" name=""/>
        <dsp:cNvSpPr/>
      </dsp:nvSpPr>
      <dsp:spPr>
        <a:xfrm>
          <a:off x="1865140" y="699827"/>
          <a:ext cx="2099668" cy="292206"/>
        </a:xfrm>
        <a:custGeom>
          <a:avLst/>
          <a:gdLst/>
          <a:ahLst/>
          <a:cxnLst/>
          <a:rect l="0" t="0" r="0" b="0"/>
          <a:pathLst>
            <a:path>
              <a:moveTo>
                <a:pt x="2099668" y="0"/>
              </a:moveTo>
              <a:lnTo>
                <a:pt x="2099668" y="146103"/>
              </a:lnTo>
              <a:lnTo>
                <a:pt x="0" y="146103"/>
              </a:lnTo>
              <a:lnTo>
                <a:pt x="0" y="2922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695FB-F3E2-4589-B51B-248BD3829854}">
      <dsp:nvSpPr>
        <dsp:cNvPr id="0" name=""/>
        <dsp:cNvSpPr/>
      </dsp:nvSpPr>
      <dsp:spPr>
        <a:xfrm>
          <a:off x="3269079" y="4098"/>
          <a:ext cx="1391458" cy="69572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Unidad 2</a:t>
          </a:r>
        </a:p>
      </dsp:txBody>
      <dsp:txXfrm>
        <a:off x="3269079" y="4098"/>
        <a:ext cx="1391458" cy="695729"/>
      </dsp:txXfrm>
    </dsp:sp>
    <dsp:sp modelId="{5B1A9DBE-DD4B-4BAB-960D-24527EF2EFC1}">
      <dsp:nvSpPr>
        <dsp:cNvPr id="0" name=""/>
        <dsp:cNvSpPr/>
      </dsp:nvSpPr>
      <dsp:spPr>
        <a:xfrm>
          <a:off x="1169411" y="992033"/>
          <a:ext cx="1391458" cy="69572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Fracciones</a:t>
          </a:r>
        </a:p>
      </dsp:txBody>
      <dsp:txXfrm>
        <a:off x="1169411" y="992033"/>
        <a:ext cx="1391458" cy="695729"/>
      </dsp:txXfrm>
    </dsp:sp>
    <dsp:sp modelId="{1BB26EB3-6A70-4D2D-B089-EA498BC5AF23}">
      <dsp:nvSpPr>
        <dsp:cNvPr id="0" name=""/>
        <dsp:cNvSpPr/>
      </dsp:nvSpPr>
      <dsp:spPr>
        <a:xfrm>
          <a:off x="1552827" y="2713503"/>
          <a:ext cx="2313299" cy="69572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Fracciones Equivalentes</a:t>
          </a:r>
        </a:p>
      </dsp:txBody>
      <dsp:txXfrm>
        <a:off x="1552827" y="2713503"/>
        <a:ext cx="2313299" cy="695729"/>
      </dsp:txXfrm>
    </dsp:sp>
    <dsp:sp modelId="{8DB178B5-9E96-4894-A963-401A58516F5C}">
      <dsp:nvSpPr>
        <dsp:cNvPr id="0" name=""/>
        <dsp:cNvSpPr/>
      </dsp:nvSpPr>
      <dsp:spPr>
        <a:xfrm>
          <a:off x="1552827" y="3721615"/>
          <a:ext cx="2940721" cy="69572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Operaciones con fracciones</a:t>
          </a:r>
        </a:p>
      </dsp:txBody>
      <dsp:txXfrm>
        <a:off x="1552827" y="3721615"/>
        <a:ext cx="2940721" cy="695729"/>
      </dsp:txXfrm>
    </dsp:sp>
    <dsp:sp modelId="{E9ACBCFC-86DB-44A3-A40C-9DA248D9FD8D}">
      <dsp:nvSpPr>
        <dsp:cNvPr id="0" name=""/>
        <dsp:cNvSpPr/>
      </dsp:nvSpPr>
      <dsp:spPr>
        <a:xfrm>
          <a:off x="1554455" y="4626508"/>
          <a:ext cx="2971361" cy="69572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Problemas con fracciones</a:t>
          </a:r>
        </a:p>
      </dsp:txBody>
      <dsp:txXfrm>
        <a:off x="1554455" y="4626508"/>
        <a:ext cx="2971361" cy="695729"/>
      </dsp:txXfrm>
    </dsp:sp>
    <dsp:sp modelId="{43E4F6A9-4B18-4F69-98A3-61D40DB0456B}">
      <dsp:nvSpPr>
        <dsp:cNvPr id="0" name=""/>
        <dsp:cNvSpPr/>
      </dsp:nvSpPr>
      <dsp:spPr>
        <a:xfrm>
          <a:off x="1552827" y="1849408"/>
          <a:ext cx="3495635" cy="69572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Representación de fracciones</a:t>
          </a:r>
        </a:p>
      </dsp:txBody>
      <dsp:txXfrm>
        <a:off x="1552827" y="1849408"/>
        <a:ext cx="3495635" cy="695729"/>
      </dsp:txXfrm>
    </dsp:sp>
    <dsp:sp modelId="{F2845738-F90D-4B4F-8EBA-62AD8F7DEAED}">
      <dsp:nvSpPr>
        <dsp:cNvPr id="0" name=""/>
        <dsp:cNvSpPr/>
      </dsp:nvSpPr>
      <dsp:spPr>
        <a:xfrm>
          <a:off x="2853075" y="992033"/>
          <a:ext cx="2223466" cy="69572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Relación Fracciones y Decimales</a:t>
          </a:r>
        </a:p>
      </dsp:txBody>
      <dsp:txXfrm>
        <a:off x="2853075" y="992033"/>
        <a:ext cx="2223466" cy="695729"/>
      </dsp:txXfrm>
    </dsp:sp>
    <dsp:sp modelId="{2A93768A-6769-4058-9E5E-944AFFA5341F}">
      <dsp:nvSpPr>
        <dsp:cNvPr id="0" name=""/>
        <dsp:cNvSpPr/>
      </dsp:nvSpPr>
      <dsp:spPr>
        <a:xfrm>
          <a:off x="5368748" y="992033"/>
          <a:ext cx="1391458" cy="69572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Potencias y raíces</a:t>
          </a:r>
        </a:p>
      </dsp:txBody>
      <dsp:txXfrm>
        <a:off x="5368748" y="992033"/>
        <a:ext cx="1391458" cy="6957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9DD3E-6075-4A7D-862B-776253E1BCDC}">
      <dsp:nvSpPr>
        <dsp:cNvPr id="0" name=""/>
        <dsp:cNvSpPr/>
      </dsp:nvSpPr>
      <dsp:spPr>
        <a:xfrm rot="10800000">
          <a:off x="1332978" y="438"/>
          <a:ext cx="4608108" cy="68915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3900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Representación</a:t>
          </a:r>
        </a:p>
      </dsp:txBody>
      <dsp:txXfrm rot="10800000">
        <a:off x="1505268" y="438"/>
        <a:ext cx="4435818" cy="689159"/>
      </dsp:txXfrm>
    </dsp:sp>
    <dsp:sp modelId="{E30C5DF3-516E-4292-95ED-7C8080DF32C6}">
      <dsp:nvSpPr>
        <dsp:cNvPr id="0" name=""/>
        <dsp:cNvSpPr/>
      </dsp:nvSpPr>
      <dsp:spPr>
        <a:xfrm>
          <a:off x="988399" y="438"/>
          <a:ext cx="689159" cy="68915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D8C2982-9E57-4951-9D20-6F7E7C53EECE}">
      <dsp:nvSpPr>
        <dsp:cNvPr id="0" name=""/>
        <dsp:cNvSpPr/>
      </dsp:nvSpPr>
      <dsp:spPr>
        <a:xfrm rot="10800000">
          <a:off x="1332978" y="869866"/>
          <a:ext cx="4608108" cy="68915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3900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Cómo cociente</a:t>
          </a:r>
        </a:p>
      </dsp:txBody>
      <dsp:txXfrm rot="10800000">
        <a:off x="1505268" y="869866"/>
        <a:ext cx="4435818" cy="689159"/>
      </dsp:txXfrm>
    </dsp:sp>
    <dsp:sp modelId="{F6FE0206-FB06-43DF-AD6B-DC8904E1A1FD}">
      <dsp:nvSpPr>
        <dsp:cNvPr id="0" name=""/>
        <dsp:cNvSpPr/>
      </dsp:nvSpPr>
      <dsp:spPr>
        <a:xfrm>
          <a:off x="988399" y="869866"/>
          <a:ext cx="689159" cy="68915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142F99-4E14-4598-A2C6-5953575548F3}">
      <dsp:nvSpPr>
        <dsp:cNvPr id="0" name=""/>
        <dsp:cNvSpPr/>
      </dsp:nvSpPr>
      <dsp:spPr>
        <a:xfrm rot="10800000">
          <a:off x="1332978" y="1739294"/>
          <a:ext cx="4608108" cy="689159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3900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Cómo operador</a:t>
          </a:r>
        </a:p>
      </dsp:txBody>
      <dsp:txXfrm rot="10800000">
        <a:off x="1505268" y="1739294"/>
        <a:ext cx="4435818" cy="689159"/>
      </dsp:txXfrm>
    </dsp:sp>
    <dsp:sp modelId="{0C1CCC0F-EE2B-47DF-ADD5-4B072254DAF3}">
      <dsp:nvSpPr>
        <dsp:cNvPr id="0" name=""/>
        <dsp:cNvSpPr/>
      </dsp:nvSpPr>
      <dsp:spPr>
        <a:xfrm>
          <a:off x="988399" y="1739294"/>
          <a:ext cx="689159" cy="68915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2B6DB-7D86-4B1C-BC21-2C297CD31955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alpha val="9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b="1" kern="1200" dirty="0"/>
            <a:t>Comparación de Fracciones</a:t>
          </a:r>
        </a:p>
      </dsp:txBody>
      <dsp:txXfrm>
        <a:off x="744" y="145603"/>
        <a:ext cx="2902148" cy="1741289"/>
      </dsp:txXfrm>
    </dsp:sp>
    <dsp:sp modelId="{2A74F733-5765-476C-A20D-44C12383018E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tint val="10000"/>
                <a:satMod val="300000"/>
              </a:schemeClr>
            </a:gs>
            <a:gs pos="34000">
              <a:schemeClr val="accent5">
                <a:alpha val="90000"/>
                <a:hueOff val="0"/>
                <a:satOff val="0"/>
                <a:lumOff val="0"/>
                <a:alphaOff val="-20000"/>
                <a:tint val="13500"/>
                <a:satMod val="25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b="1" kern="1200" dirty="0"/>
            <a:t>Suma y </a:t>
          </a:r>
          <a:r>
            <a:rPr lang="es-ES" sz="3000" b="1" kern="1200" dirty="0" err="1"/>
            <a:t>Restq</a:t>
          </a:r>
          <a:endParaRPr lang="es-ES" sz="3000" b="1" kern="1200" dirty="0"/>
        </a:p>
      </dsp:txBody>
      <dsp:txXfrm>
        <a:off x="3193107" y="145603"/>
        <a:ext cx="2902148" cy="1741289"/>
      </dsp:txXfrm>
    </dsp:sp>
    <dsp:sp modelId="{F9699CCF-61C3-4238-A210-D2A2C0C79D99}">
      <dsp:nvSpPr>
        <dsp:cNvPr id="0" name=""/>
        <dsp:cNvSpPr/>
      </dsp:nvSpPr>
      <dsp:spPr>
        <a:xfrm>
          <a:off x="1596925" y="2177107"/>
          <a:ext cx="2902148" cy="1741289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10000"/>
                <a:satMod val="300000"/>
              </a:schemeClr>
            </a:gs>
            <a:gs pos="34000">
              <a:schemeClr val="accent5">
                <a:alpha val="90000"/>
                <a:hueOff val="0"/>
                <a:satOff val="0"/>
                <a:lumOff val="0"/>
                <a:alphaOff val="-40000"/>
                <a:tint val="13500"/>
                <a:satMod val="25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b="1" kern="1200" dirty="0"/>
            <a:t>Multiplicación y división</a:t>
          </a:r>
        </a:p>
      </dsp:txBody>
      <dsp:txXfrm>
        <a:off x="1596925" y="2177107"/>
        <a:ext cx="2902148" cy="17412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2B6DB-7D86-4B1C-BC21-2C297CD31955}">
      <dsp:nvSpPr>
        <dsp:cNvPr id="0" name=""/>
        <dsp:cNvSpPr/>
      </dsp:nvSpPr>
      <dsp:spPr>
        <a:xfrm>
          <a:off x="0" y="685599"/>
          <a:ext cx="2321734" cy="1393041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alpha val="9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Representación</a:t>
          </a:r>
        </a:p>
      </dsp:txBody>
      <dsp:txXfrm>
        <a:off x="0" y="685599"/>
        <a:ext cx="2321734" cy="1393041"/>
      </dsp:txXfrm>
    </dsp:sp>
    <dsp:sp modelId="{1E62564B-C010-4DA4-BE44-31057AA8CD24}">
      <dsp:nvSpPr>
        <dsp:cNvPr id="0" name=""/>
        <dsp:cNvSpPr/>
      </dsp:nvSpPr>
      <dsp:spPr>
        <a:xfrm>
          <a:off x="2571762" y="685599"/>
          <a:ext cx="2321734" cy="1393041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8000"/>
                <a:tint val="10000"/>
                <a:satMod val="300000"/>
              </a:schemeClr>
            </a:gs>
            <a:gs pos="34000">
              <a:schemeClr val="accent5">
                <a:alpha val="90000"/>
                <a:hueOff val="0"/>
                <a:satOff val="0"/>
                <a:lumOff val="0"/>
                <a:alphaOff val="-8000"/>
                <a:tint val="13500"/>
                <a:satMod val="25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800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Problemas de Cantidad Contraria</a:t>
          </a:r>
        </a:p>
      </dsp:txBody>
      <dsp:txXfrm>
        <a:off x="2571762" y="685599"/>
        <a:ext cx="2321734" cy="1393041"/>
      </dsp:txXfrm>
    </dsp:sp>
    <dsp:sp modelId="{472E635A-B09A-48EE-8E1D-D7E6AA3B61F2}">
      <dsp:nvSpPr>
        <dsp:cNvPr id="0" name=""/>
        <dsp:cNvSpPr/>
      </dsp:nvSpPr>
      <dsp:spPr>
        <a:xfrm>
          <a:off x="5107816" y="685599"/>
          <a:ext cx="2321734" cy="1393041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6000"/>
                <a:tint val="10000"/>
                <a:satMod val="300000"/>
              </a:schemeClr>
            </a:gs>
            <a:gs pos="34000">
              <a:schemeClr val="accent5">
                <a:alpha val="90000"/>
                <a:hueOff val="0"/>
                <a:satOff val="0"/>
                <a:lumOff val="0"/>
                <a:alphaOff val="-16000"/>
                <a:tint val="13500"/>
                <a:satMod val="25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600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Fracción de una cantidad</a:t>
          </a:r>
        </a:p>
      </dsp:txBody>
      <dsp:txXfrm>
        <a:off x="5107816" y="685599"/>
        <a:ext cx="2321734" cy="1393041"/>
      </dsp:txXfrm>
    </dsp:sp>
    <dsp:sp modelId="{2A74F733-5765-476C-A20D-44C12383018E}">
      <dsp:nvSpPr>
        <dsp:cNvPr id="0" name=""/>
        <dsp:cNvSpPr/>
      </dsp:nvSpPr>
      <dsp:spPr>
        <a:xfrm>
          <a:off x="0" y="2310813"/>
          <a:ext cx="2321734" cy="1393041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4000"/>
                <a:tint val="10000"/>
                <a:satMod val="300000"/>
              </a:schemeClr>
            </a:gs>
            <a:gs pos="34000">
              <a:schemeClr val="accent5">
                <a:alpha val="90000"/>
                <a:hueOff val="0"/>
                <a:satOff val="0"/>
                <a:lumOff val="0"/>
                <a:alphaOff val="-24000"/>
                <a:tint val="13500"/>
                <a:satMod val="25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400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Calcular el total dada una parte</a:t>
          </a:r>
        </a:p>
      </dsp:txBody>
      <dsp:txXfrm>
        <a:off x="0" y="2310813"/>
        <a:ext cx="2321734" cy="1393041"/>
      </dsp:txXfrm>
    </dsp:sp>
    <dsp:sp modelId="{F9699CCF-61C3-4238-A210-D2A2C0C79D99}">
      <dsp:nvSpPr>
        <dsp:cNvPr id="0" name=""/>
        <dsp:cNvSpPr/>
      </dsp:nvSpPr>
      <dsp:spPr>
        <a:xfrm>
          <a:off x="2553908" y="2310813"/>
          <a:ext cx="2321734" cy="1393041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2000"/>
                <a:tint val="10000"/>
                <a:satMod val="300000"/>
              </a:schemeClr>
            </a:gs>
            <a:gs pos="34000">
              <a:schemeClr val="accent5">
                <a:alpha val="90000"/>
                <a:hueOff val="0"/>
                <a:satOff val="0"/>
                <a:lumOff val="0"/>
                <a:alphaOff val="-32000"/>
                <a:tint val="13500"/>
                <a:satMod val="25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200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Fracción de una fracción</a:t>
          </a:r>
        </a:p>
      </dsp:txBody>
      <dsp:txXfrm>
        <a:off x="2553908" y="2310813"/>
        <a:ext cx="2321734" cy="1393041"/>
      </dsp:txXfrm>
    </dsp:sp>
    <dsp:sp modelId="{9A6F200B-F07C-4115-B4E3-D4D569B61DC8}">
      <dsp:nvSpPr>
        <dsp:cNvPr id="0" name=""/>
        <dsp:cNvSpPr/>
      </dsp:nvSpPr>
      <dsp:spPr>
        <a:xfrm>
          <a:off x="5107816" y="2310813"/>
          <a:ext cx="2321734" cy="1393041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10000"/>
                <a:satMod val="300000"/>
              </a:schemeClr>
            </a:gs>
            <a:gs pos="34000">
              <a:schemeClr val="accent5">
                <a:alpha val="90000"/>
                <a:hueOff val="0"/>
                <a:satOff val="0"/>
                <a:lumOff val="0"/>
                <a:alphaOff val="-40000"/>
                <a:tint val="13500"/>
                <a:satMod val="25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Operaciones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+,-, * , / fracciones</a:t>
          </a:r>
        </a:p>
      </dsp:txBody>
      <dsp:txXfrm>
        <a:off x="5107816" y="2310813"/>
        <a:ext cx="2321734" cy="1393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2FBF4-1FF2-344B-8034-7900247D726A}" type="datetimeFigureOut">
              <a:rPr lang="es-ES" smtClean="0"/>
              <a:t>28/11/22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5135D-E4B7-3840-ABEE-53F8CBD50A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1238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s-E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lang="es-E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f>
                      <m:fPr>
                        <m:ctrlPr>
                          <a:rPr lang="es-E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s-E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a:rPr lang="es-E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  <m:r>
                      <a:rPr lang="es-E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lang="es-E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lang="es-E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lang="es-E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s-E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30</m:t>
                        </m:r>
                      </m:num>
                      <m:den>
                        <m:r>
                          <a:rPr lang="es-E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40</m:t>
                        </m:r>
                      </m:den>
                    </m:f>
                  </m:oMath>
                </a14:m>
                <a:endParaRPr lang="es-E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</m:t>
                      </m:r>
                      <m:f>
                        <m:fPr>
                          <m:ctrlP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</m:t>
                          </m:r>
                        </m:num>
                        <m:den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13</m:t>
                          </m:r>
                        </m:den>
                      </m:f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27</m:t>
                          </m:r>
                        </m:num>
                        <m:den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39</m:t>
                          </m:r>
                        </m:den>
                      </m:f>
                    </m:oMath>
                  </m:oMathPara>
                </a14:m>
                <a:endParaRPr lang="es-E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</m:t>
                      </m:r>
                      <m:f>
                        <m:fPr>
                          <m:ctrlP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15</m:t>
                          </m:r>
                        </m:num>
                        <m:den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</m:t>
                          </m:r>
                        </m:den>
                      </m:f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60</m:t>
                          </m:r>
                        </m:num>
                        <m:den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46</m:t>
                          </m:r>
                        </m:den>
                      </m:f>
                    </m:oMath>
                  </m:oMathPara>
                </a14:m>
                <a:endParaRPr lang="es-E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s-E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𝑎)  6/8  𝑦  30/40</a:t>
                </a:r>
                <a:endParaRPr lang="es-E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𝑏)  9/13  𝑦  27/39</a:t>
                </a:r>
                <a:endParaRPr lang="es-E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𝑐)  15/12  𝑦  60/46</a:t>
                </a:r>
                <a:endParaRPr lang="es-E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endParaRPr lang="es-ES" dirty="0"/>
              </a:p>
            </p:txBody>
          </p:sp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5135D-E4B7-3840-ABEE-53F8CBD50A02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3070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s-E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lang="es-E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f>
                      <m:fPr>
                        <m:ctrlPr>
                          <a:rPr lang="es-E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s-E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a:rPr lang="es-E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  <m:r>
                      <a:rPr lang="es-E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lang="es-E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lang="es-E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lang="es-E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s-E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30</m:t>
                        </m:r>
                      </m:num>
                      <m:den>
                        <m:r>
                          <a:rPr lang="es-E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40</m:t>
                        </m:r>
                      </m:den>
                    </m:f>
                  </m:oMath>
                </a14:m>
                <a:endParaRPr lang="es-E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</m:t>
                      </m:r>
                      <m:f>
                        <m:fPr>
                          <m:ctrlP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</m:t>
                          </m:r>
                        </m:num>
                        <m:den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13</m:t>
                          </m:r>
                        </m:den>
                      </m:f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27</m:t>
                          </m:r>
                        </m:num>
                        <m:den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39</m:t>
                          </m:r>
                        </m:den>
                      </m:f>
                    </m:oMath>
                  </m:oMathPara>
                </a14:m>
                <a:endParaRPr lang="es-E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</m:t>
                      </m:r>
                      <m:f>
                        <m:fPr>
                          <m:ctrlP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15</m:t>
                          </m:r>
                        </m:num>
                        <m:den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</m:t>
                          </m:r>
                        </m:den>
                      </m:f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60</m:t>
                          </m:r>
                        </m:num>
                        <m:den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46</m:t>
                          </m:r>
                        </m:den>
                      </m:f>
                    </m:oMath>
                  </m:oMathPara>
                </a14:m>
                <a:endParaRPr lang="es-E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s-E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𝑎)  6/8  𝑦  30/40</a:t>
                </a:r>
                <a:endParaRPr lang="es-E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𝑏)  9/13  𝑦  27/39</a:t>
                </a:r>
                <a:endParaRPr lang="es-E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𝑐)  15/12  𝑦  60/46</a:t>
                </a:r>
                <a:endParaRPr lang="es-E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endParaRPr lang="es-ES" dirty="0"/>
              </a:p>
            </p:txBody>
          </p:sp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5135D-E4B7-3840-ABEE-53F8CBD50A02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579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s-E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lang="es-E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f>
                      <m:fPr>
                        <m:ctrlPr>
                          <a:rPr lang="es-E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s-E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a:rPr lang="es-E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  <m:r>
                      <a:rPr lang="es-E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lang="es-E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lang="es-E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lang="es-E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s-E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30</m:t>
                        </m:r>
                      </m:num>
                      <m:den>
                        <m:r>
                          <a:rPr lang="es-E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40</m:t>
                        </m:r>
                      </m:den>
                    </m:f>
                  </m:oMath>
                </a14:m>
                <a:endParaRPr lang="es-E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</m:t>
                      </m:r>
                      <m:f>
                        <m:fPr>
                          <m:ctrlP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</m:t>
                          </m:r>
                        </m:num>
                        <m:den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13</m:t>
                          </m:r>
                        </m:den>
                      </m:f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27</m:t>
                          </m:r>
                        </m:num>
                        <m:den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39</m:t>
                          </m:r>
                        </m:den>
                      </m:f>
                    </m:oMath>
                  </m:oMathPara>
                </a14:m>
                <a:endParaRPr lang="es-E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</m:t>
                      </m:r>
                      <m:f>
                        <m:fPr>
                          <m:ctrlP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15</m:t>
                          </m:r>
                        </m:num>
                        <m:den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</m:t>
                          </m:r>
                        </m:den>
                      </m:f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60</m:t>
                          </m:r>
                        </m:num>
                        <m:den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46</m:t>
                          </m:r>
                        </m:den>
                      </m:f>
                    </m:oMath>
                  </m:oMathPara>
                </a14:m>
                <a:endParaRPr lang="es-E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s-E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𝑎)  6/8  𝑦  30/40</a:t>
                </a:r>
                <a:endParaRPr lang="es-E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𝑏)  9/13  𝑦  27/39</a:t>
                </a:r>
                <a:endParaRPr lang="es-E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𝑐)  15/12  𝑦  60/46</a:t>
                </a:r>
                <a:endParaRPr lang="es-E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endParaRPr lang="es-ES" dirty="0"/>
              </a:p>
            </p:txBody>
          </p:sp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5135D-E4B7-3840-ABEE-53F8CBD50A02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3190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s-E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lang="es-E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f>
                      <m:fPr>
                        <m:ctrlPr>
                          <a:rPr lang="es-E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s-E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a:rPr lang="es-E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  <m:r>
                      <a:rPr lang="es-E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lang="es-E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lang="es-E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lang="es-E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s-E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30</m:t>
                        </m:r>
                      </m:num>
                      <m:den>
                        <m:r>
                          <a:rPr lang="es-E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40</m:t>
                        </m:r>
                      </m:den>
                    </m:f>
                  </m:oMath>
                </a14:m>
                <a:endParaRPr lang="es-E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</m:t>
                      </m:r>
                      <m:f>
                        <m:fPr>
                          <m:ctrlP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</m:t>
                          </m:r>
                        </m:num>
                        <m:den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13</m:t>
                          </m:r>
                        </m:den>
                      </m:f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27</m:t>
                          </m:r>
                        </m:num>
                        <m:den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39</m:t>
                          </m:r>
                        </m:den>
                      </m:f>
                    </m:oMath>
                  </m:oMathPara>
                </a14:m>
                <a:endParaRPr lang="es-E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</m:t>
                      </m:r>
                      <m:f>
                        <m:fPr>
                          <m:ctrlP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15</m:t>
                          </m:r>
                        </m:num>
                        <m:den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</m:t>
                          </m:r>
                        </m:den>
                      </m:f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60</m:t>
                          </m:r>
                        </m:num>
                        <m:den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46</m:t>
                          </m:r>
                        </m:den>
                      </m:f>
                    </m:oMath>
                  </m:oMathPara>
                </a14:m>
                <a:endParaRPr lang="es-E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s-E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𝑎)  6/8  𝑦  30/40</a:t>
                </a:r>
                <a:endParaRPr lang="es-E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𝑏)  9/13  𝑦  27/39</a:t>
                </a:r>
                <a:endParaRPr lang="es-E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𝑐)  15/12  𝑦  60/46</a:t>
                </a:r>
                <a:endParaRPr lang="es-E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endParaRPr lang="es-ES" dirty="0"/>
              </a:p>
            </p:txBody>
          </p:sp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5135D-E4B7-3840-ABEE-53F8CBD50A02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6063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s-E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lang="es-E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f>
                      <m:fPr>
                        <m:ctrlPr>
                          <a:rPr lang="es-E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s-E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a:rPr lang="es-E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  <m:r>
                      <a:rPr lang="es-E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lang="es-E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lang="es-E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lang="es-E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s-E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30</m:t>
                        </m:r>
                      </m:num>
                      <m:den>
                        <m:r>
                          <a:rPr lang="es-E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40</m:t>
                        </m:r>
                      </m:den>
                    </m:f>
                  </m:oMath>
                </a14:m>
                <a:endParaRPr lang="es-E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</m:t>
                      </m:r>
                      <m:f>
                        <m:fPr>
                          <m:ctrlP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</m:t>
                          </m:r>
                        </m:num>
                        <m:den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13</m:t>
                          </m:r>
                        </m:den>
                      </m:f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27</m:t>
                          </m:r>
                        </m:num>
                        <m:den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39</m:t>
                          </m:r>
                        </m:den>
                      </m:f>
                    </m:oMath>
                  </m:oMathPara>
                </a14:m>
                <a:endParaRPr lang="es-E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</m:t>
                      </m:r>
                      <m:f>
                        <m:fPr>
                          <m:ctrlP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15</m:t>
                          </m:r>
                        </m:num>
                        <m:den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</m:t>
                          </m:r>
                        </m:den>
                      </m:f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60</m:t>
                          </m:r>
                        </m:num>
                        <m:den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46</m:t>
                          </m:r>
                        </m:den>
                      </m:f>
                    </m:oMath>
                  </m:oMathPara>
                </a14:m>
                <a:endParaRPr lang="es-E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s-E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𝑎)  6/8  𝑦  30/40</a:t>
                </a:r>
                <a:endParaRPr lang="es-E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𝑏)  9/13  𝑦  27/39</a:t>
                </a:r>
                <a:endParaRPr lang="es-E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𝑐)  15/12  𝑦  60/46</a:t>
                </a:r>
                <a:endParaRPr lang="es-E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endParaRPr lang="es-ES" dirty="0"/>
              </a:p>
            </p:txBody>
          </p:sp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5135D-E4B7-3840-ABEE-53F8CBD50A02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4698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s-E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lang="es-E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f>
                      <m:fPr>
                        <m:ctrlPr>
                          <a:rPr lang="es-E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s-E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a:rPr lang="es-E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  <m:r>
                      <a:rPr lang="es-E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lang="es-E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lang="es-E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lang="es-E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s-E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30</m:t>
                        </m:r>
                      </m:num>
                      <m:den>
                        <m:r>
                          <a:rPr lang="es-E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40</m:t>
                        </m:r>
                      </m:den>
                    </m:f>
                  </m:oMath>
                </a14:m>
                <a:endParaRPr lang="es-E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</m:t>
                      </m:r>
                      <m:f>
                        <m:fPr>
                          <m:ctrlP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</m:t>
                          </m:r>
                        </m:num>
                        <m:den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13</m:t>
                          </m:r>
                        </m:den>
                      </m:f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27</m:t>
                          </m:r>
                        </m:num>
                        <m:den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39</m:t>
                          </m:r>
                        </m:den>
                      </m:f>
                    </m:oMath>
                  </m:oMathPara>
                </a14:m>
                <a:endParaRPr lang="es-E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</m:t>
                      </m:r>
                      <m:f>
                        <m:fPr>
                          <m:ctrlP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15</m:t>
                          </m:r>
                        </m:num>
                        <m:den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</m:t>
                          </m:r>
                        </m:den>
                      </m:f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lang="es-E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60</m:t>
                          </m:r>
                        </m:num>
                        <m:den>
                          <m:r>
                            <a:rPr lang="es-E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46</m:t>
                          </m:r>
                        </m:den>
                      </m:f>
                    </m:oMath>
                  </m:oMathPara>
                </a14:m>
                <a:endParaRPr lang="es-E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s-E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𝑎)  6/8  𝑦  30/40</a:t>
                </a:r>
                <a:endParaRPr lang="es-E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𝑏)  9/13  𝑦  27/39</a:t>
                </a:r>
                <a:endParaRPr lang="es-E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𝑐)  15/12  𝑦  60/46</a:t>
                </a:r>
                <a:endParaRPr lang="es-E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s-E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endParaRPr lang="es-ES" dirty="0"/>
              </a:p>
            </p:txBody>
          </p:sp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5135D-E4B7-3840-ABEE-53F8CBD50A02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7337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rgbClr val="0F610F"/>
              </a:gs>
              <a:gs pos="60000">
                <a:srgbClr val="53AD5E"/>
              </a:gs>
              <a:gs pos="100000">
                <a:srgbClr val="92D050"/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676A21A-2134-4D15-8C45-B525DDA3F722}" type="datetimeFigureOut">
              <a:rPr lang="es-ES" smtClean="0"/>
              <a:pPr/>
              <a:t>28/11/22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036D052-744E-45B1-A94A-DF630A964D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A21A-2134-4D15-8C45-B525DDA3F722}" type="datetimeFigureOut">
              <a:rPr lang="es-ES" smtClean="0"/>
              <a:pPr/>
              <a:t>28/11/22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D052-744E-45B1-A94A-DF630A964D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A21A-2134-4D15-8C45-B525DDA3F722}" type="datetimeFigureOut">
              <a:rPr lang="es-ES" smtClean="0"/>
              <a:pPr/>
              <a:t>28/11/22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D052-744E-45B1-A94A-DF630A964D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 userDrawn="1"/>
        </p:nvSpPr>
        <p:spPr>
          <a:xfrm>
            <a:off x="428596" y="357166"/>
            <a:ext cx="8358246" cy="6143668"/>
          </a:xfrm>
          <a:prstGeom prst="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676A21A-2134-4D15-8C45-B525DDA3F722}" type="datetimeFigureOut">
              <a:rPr lang="es-ES" smtClean="0"/>
              <a:pPr/>
              <a:t>28/11/22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036D052-744E-45B1-A94A-DF630A964D2B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676A21A-2134-4D15-8C45-B525DDA3F722}" type="datetimeFigureOut">
              <a:rPr lang="es-ES" smtClean="0"/>
              <a:pPr/>
              <a:t>28/11/22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036D052-744E-45B1-A94A-DF630A964D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676A21A-2134-4D15-8C45-B525DDA3F722}" type="datetimeFigureOut">
              <a:rPr lang="es-ES" smtClean="0"/>
              <a:pPr/>
              <a:t>28/11/22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036D052-744E-45B1-A94A-DF630A964D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A21A-2134-4D15-8C45-B525DDA3F722}" type="datetimeFigureOut">
              <a:rPr lang="es-ES" smtClean="0"/>
              <a:pPr/>
              <a:t>28/11/22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D052-744E-45B1-A94A-DF630A964D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676A21A-2134-4D15-8C45-B525DDA3F722}" type="datetimeFigureOut">
              <a:rPr lang="es-ES" smtClean="0"/>
              <a:pPr/>
              <a:t>28/11/22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036D052-744E-45B1-A94A-DF630A964D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676A21A-2134-4D15-8C45-B525DDA3F722}" type="datetimeFigureOut">
              <a:rPr lang="es-ES" smtClean="0"/>
              <a:pPr/>
              <a:t>28/11/22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036D052-744E-45B1-A94A-DF630A964D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676A21A-2134-4D15-8C45-B525DDA3F722}" type="datetimeFigureOut">
              <a:rPr lang="es-ES" smtClean="0"/>
              <a:pPr/>
              <a:t>28/11/22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036D052-744E-45B1-A94A-DF630A964D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676A21A-2134-4D15-8C45-B525DDA3F722}" type="datetimeFigureOut">
              <a:rPr lang="es-ES" smtClean="0"/>
              <a:pPr/>
              <a:t>28/11/22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036D052-744E-45B1-A94A-DF630A964D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tif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tif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9568" y="776288"/>
            <a:ext cx="8062912" cy="1470025"/>
          </a:xfrm>
        </p:spPr>
        <p:txBody>
          <a:bodyPr>
            <a:noAutofit/>
          </a:bodyPr>
          <a:lstStyle/>
          <a:p>
            <a:r>
              <a:rPr lang="es-ES" sz="5400" dirty="0"/>
              <a:t>FRACCIONES, POTENCIAS Y RAÍCES</a:t>
            </a:r>
          </a:p>
        </p:txBody>
      </p:sp>
      <p:pic>
        <p:nvPicPr>
          <p:cNvPr id="61442" name="Picture 2" descr="https://encrypted-tbn2.gstatic.com/images?q=tbn:ANd9GcQA0KrTtMaL_wnoinkt4SDusaD844rHnlxPImMk0AktABBs-kj3J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3573016"/>
            <a:ext cx="3168352" cy="2797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2">
                    <a:lumMod val="75000"/>
                  </a:schemeClr>
                </a:solidFill>
              </a:rPr>
              <a:t>REPRESENTACION EN LA RECTA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2CE5608-BF95-4C4B-8535-79E8158DC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24744"/>
            <a:ext cx="7950541" cy="388843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0AE97F9-6F7E-E54B-AF26-C7158973787B}"/>
              </a:ext>
            </a:extLst>
          </p:cNvPr>
          <p:cNvSpPr txBox="1"/>
          <p:nvPr/>
        </p:nvSpPr>
        <p:spPr>
          <a:xfrm>
            <a:off x="611560" y="476672"/>
            <a:ext cx="4320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84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Escribe en forma de potencia:</a:t>
            </a:r>
          </a:p>
        </p:txBody>
      </p:sp>
      <p:sp>
        <p:nvSpPr>
          <p:cNvPr id="7" name="3 Rectángulo redondeado">
            <a:extLst>
              <a:ext uri="{FF2B5EF4-FFF2-40B4-BE49-F238E27FC236}">
                <a16:creationId xmlns:a16="http://schemas.microsoft.com/office/drawing/2014/main" id="{162A93EE-5959-C146-BE15-90DD89369326}"/>
              </a:ext>
            </a:extLst>
          </p:cNvPr>
          <p:cNvSpPr/>
          <p:nvPr/>
        </p:nvSpPr>
        <p:spPr>
          <a:xfrm>
            <a:off x="595082" y="548680"/>
            <a:ext cx="347286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POTENCIAS. PROPIEDADES.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85577DEF-1D96-1749-9999-7270242CA0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0340193"/>
                  </p:ext>
                </p:extLst>
              </p:nvPr>
            </p:nvGraphicFramePr>
            <p:xfrm>
              <a:off x="755576" y="2265841"/>
              <a:ext cx="7560839" cy="404347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485666">
                      <a:extLst>
                        <a:ext uri="{9D8B030D-6E8A-4147-A177-3AD203B41FA5}">
                          <a16:colId xmlns:a16="http://schemas.microsoft.com/office/drawing/2014/main" val="329696093"/>
                        </a:ext>
                      </a:extLst>
                    </a:gridCol>
                    <a:gridCol w="2486387">
                      <a:extLst>
                        <a:ext uri="{9D8B030D-6E8A-4147-A177-3AD203B41FA5}">
                          <a16:colId xmlns:a16="http://schemas.microsoft.com/office/drawing/2014/main" val="1008756894"/>
                        </a:ext>
                      </a:extLst>
                    </a:gridCol>
                    <a:gridCol w="2588786">
                      <a:extLst>
                        <a:ext uri="{9D8B030D-6E8A-4147-A177-3AD203B41FA5}">
                          <a16:colId xmlns:a16="http://schemas.microsoft.com/office/drawing/2014/main" val="851792725"/>
                        </a:ext>
                      </a:extLst>
                    </a:gridCol>
                  </a:tblGrid>
                  <a:tr h="962011">
                    <a:tc>
                      <a:txBody>
                        <a:bodyPr/>
                        <a:lstStyle/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a) (-2)</a:t>
                          </a:r>
                          <a:r>
                            <a:rPr lang="es-ES" sz="24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9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 · (-2</a:t>
                          </a:r>
                          <a:r>
                            <a:rPr lang="es-ES" sz="24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7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)</a:t>
                          </a:r>
                          <a:r>
                            <a:rPr lang="es-ES" sz="24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25200">
                            <a:spcAft>
                              <a:spcPts val="600"/>
                            </a:spcAft>
                          </a:pPr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b) </a:t>
                          </a: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(-5)</a:t>
                          </a:r>
                          <a:r>
                            <a:rPr lang="es-ES" sz="20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3 </a:t>
                          </a: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· 3</a:t>
                          </a:r>
                          <a:r>
                            <a:rPr lang="es-ES" sz="20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 : (-5</a:t>
                          </a:r>
                          <a:r>
                            <a:rPr lang="es-ES" sz="20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)</a:t>
                          </a:r>
                          <a:r>
                            <a:rPr lang="es-ES" sz="20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c) (-4)</a:t>
                          </a:r>
                          <a:r>
                            <a:rPr lang="es-ES" sz="24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9</a:t>
                          </a: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 : (-4)</a:t>
                          </a:r>
                          <a:r>
                            <a:rPr lang="es-ES" sz="24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s-ES" sz="2400" b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9333978"/>
                      </a:ext>
                    </a:extLst>
                  </a:tr>
                  <a:tr h="1157445">
                    <a:tc>
                      <a:txBody>
                        <a:bodyPr/>
                        <a:lstStyle/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d)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ES" sz="2400" b="0" i="1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s-E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ES" sz="24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  <m:r>
                                <a:rPr lang="es-ES" sz="2400" b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p>
                                <m:sSupPr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ES" sz="2400" b="0" i="1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sz="2400" b="0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s-E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num>
                                        <m:den>
                                          <m:r>
                                            <a:rPr lang="es-E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ES" sz="2400" b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sz="24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e) ((-2)</a:t>
                          </a:r>
                          <a:r>
                            <a:rPr lang="es-ES" sz="24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)</a:t>
                          </a:r>
                          <a:r>
                            <a:rPr lang="es-ES" sz="24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5</a:t>
                          </a:r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f)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ES" sz="2400" b="0" i="1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s-E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ES" sz="24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s-ES" sz="2400" b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p>
                                <m:sSupPr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ES" sz="2400" b="0" i="1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s-E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ES" sz="24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s-ES" sz="2400" b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867870"/>
                      </a:ext>
                    </a:extLst>
                  </a:tr>
                  <a:tr h="962011">
                    <a:tc>
                      <a:txBody>
                        <a:bodyPr/>
                        <a:lstStyle/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g) 16</a:t>
                          </a:r>
                          <a:r>
                            <a:rPr lang="es-ES" sz="24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: (-2)</a:t>
                          </a:r>
                          <a:r>
                            <a:rPr lang="es-ES" sz="24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h) 6</a:t>
                          </a:r>
                          <a:r>
                            <a:rPr lang="es-ES" sz="24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 : (-3)</a:t>
                          </a:r>
                          <a:r>
                            <a:rPr lang="es-ES" sz="24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s-ES" sz="2400" b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i) 12</a:t>
                          </a:r>
                          <a:r>
                            <a:rPr lang="es-ES" sz="24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  <a:sym typeface="Symbol" pitchFamily="2" charset="2"/>
                            </a:rPr>
                            <a:t></a:t>
                          </a: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 6</a:t>
                          </a:r>
                          <a:r>
                            <a:rPr lang="es-ES" sz="24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s-ES" sz="2400" b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5290859"/>
                      </a:ext>
                    </a:extLst>
                  </a:tr>
                  <a:tr h="962011">
                    <a:tc>
                      <a:txBody>
                        <a:bodyPr/>
                        <a:lstStyle/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j) (-8)</a:t>
                          </a:r>
                          <a:r>
                            <a:rPr lang="es-ES" sz="24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5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  <a:sym typeface="Symbol" pitchFamily="2" charset="2"/>
                            </a:rPr>
                            <a:t>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 2</a:t>
                          </a:r>
                          <a:r>
                            <a:rPr lang="es-ES" sz="24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  </a:t>
                          </a:r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k) (-16)</a:t>
                          </a:r>
                          <a:r>
                            <a:rPr lang="es-ES" sz="24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2 </a:t>
                          </a: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  <a:sym typeface="Symbol" pitchFamily="2" charset="2"/>
                            </a:rPr>
                            <a:t></a:t>
                          </a: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 8</a:t>
                          </a:r>
                          <a:r>
                            <a:rPr lang="es-ES" sz="24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s-ES" sz="2400" b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l) 4</a:t>
                          </a:r>
                          <a:r>
                            <a:rPr lang="es-ES" sz="24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 : 2</a:t>
                          </a:r>
                          <a:r>
                            <a:rPr lang="es-ES" sz="24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5</a:t>
                          </a:r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18747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85577DEF-1D96-1749-9999-7270242CA0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0340193"/>
                  </p:ext>
                </p:extLst>
              </p:nvPr>
            </p:nvGraphicFramePr>
            <p:xfrm>
              <a:off x="755576" y="2265841"/>
              <a:ext cx="7560839" cy="404347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485666">
                      <a:extLst>
                        <a:ext uri="{9D8B030D-6E8A-4147-A177-3AD203B41FA5}">
                          <a16:colId xmlns:a16="http://schemas.microsoft.com/office/drawing/2014/main" val="329696093"/>
                        </a:ext>
                      </a:extLst>
                    </a:gridCol>
                    <a:gridCol w="2486387">
                      <a:extLst>
                        <a:ext uri="{9D8B030D-6E8A-4147-A177-3AD203B41FA5}">
                          <a16:colId xmlns:a16="http://schemas.microsoft.com/office/drawing/2014/main" val="1008756894"/>
                        </a:ext>
                      </a:extLst>
                    </a:gridCol>
                    <a:gridCol w="2588786">
                      <a:extLst>
                        <a:ext uri="{9D8B030D-6E8A-4147-A177-3AD203B41FA5}">
                          <a16:colId xmlns:a16="http://schemas.microsoft.com/office/drawing/2014/main" val="851792725"/>
                        </a:ext>
                      </a:extLst>
                    </a:gridCol>
                  </a:tblGrid>
                  <a:tr h="962011">
                    <a:tc>
                      <a:txBody>
                        <a:bodyPr/>
                        <a:lstStyle/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a) (-2)</a:t>
                          </a:r>
                          <a:r>
                            <a:rPr lang="es-ES" sz="24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9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 · (-2</a:t>
                          </a:r>
                          <a:r>
                            <a:rPr lang="es-ES" sz="24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7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)</a:t>
                          </a:r>
                          <a:r>
                            <a:rPr lang="es-ES" sz="24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25200">
                            <a:spcAft>
                              <a:spcPts val="600"/>
                            </a:spcAft>
                          </a:pPr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b) </a:t>
                          </a: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(-5)</a:t>
                          </a:r>
                          <a:r>
                            <a:rPr lang="es-ES" sz="20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3 </a:t>
                          </a: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· 3</a:t>
                          </a:r>
                          <a:r>
                            <a:rPr lang="es-ES" sz="20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 : (-5</a:t>
                          </a:r>
                          <a:r>
                            <a:rPr lang="es-ES" sz="20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)</a:t>
                          </a:r>
                          <a:r>
                            <a:rPr lang="es-ES" sz="20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c) (-4)</a:t>
                          </a:r>
                          <a:r>
                            <a:rPr lang="es-ES" sz="24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9</a:t>
                          </a: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 : (-4)</a:t>
                          </a:r>
                          <a:r>
                            <a:rPr lang="es-ES" sz="24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s-ES" sz="2400" b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9333978"/>
                      </a:ext>
                    </a:extLst>
                  </a:tr>
                  <a:tr h="1157445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10" t="-92308" r="-204592" b="-1681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e) ((-2)</a:t>
                          </a:r>
                          <a:r>
                            <a:rPr lang="es-ES" sz="24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)</a:t>
                          </a:r>
                          <a:r>
                            <a:rPr lang="es-ES" sz="24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5</a:t>
                          </a:r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2647" t="-92308" r="-490" b="-1681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3867870"/>
                      </a:ext>
                    </a:extLst>
                  </a:tr>
                  <a:tr h="962011">
                    <a:tc>
                      <a:txBody>
                        <a:bodyPr/>
                        <a:lstStyle/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g) 16</a:t>
                          </a:r>
                          <a:r>
                            <a:rPr lang="es-ES" sz="24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: (-2)</a:t>
                          </a:r>
                          <a:r>
                            <a:rPr lang="es-ES" sz="24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h) 6</a:t>
                          </a:r>
                          <a:r>
                            <a:rPr lang="es-ES" sz="24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 : (-3)</a:t>
                          </a:r>
                          <a:r>
                            <a:rPr lang="es-ES" sz="24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s-ES" sz="2400" b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i) 12</a:t>
                          </a:r>
                          <a:r>
                            <a:rPr lang="es-ES" sz="24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  <a:sym typeface="Symbol" pitchFamily="2" charset="2"/>
                            </a:rPr>
                            <a:t></a:t>
                          </a: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 6</a:t>
                          </a:r>
                          <a:r>
                            <a:rPr lang="es-ES" sz="24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s-ES" sz="2400" b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5290859"/>
                      </a:ext>
                    </a:extLst>
                  </a:tr>
                  <a:tr h="962011">
                    <a:tc>
                      <a:txBody>
                        <a:bodyPr/>
                        <a:lstStyle/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j) (-8)</a:t>
                          </a:r>
                          <a:r>
                            <a:rPr lang="es-ES" sz="24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5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  <a:sym typeface="Symbol" pitchFamily="2" charset="2"/>
                            </a:rPr>
                            <a:t>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 2</a:t>
                          </a:r>
                          <a:r>
                            <a:rPr lang="es-ES" sz="24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  </a:t>
                          </a:r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k) (-16)</a:t>
                          </a:r>
                          <a:r>
                            <a:rPr lang="es-ES" sz="24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2 </a:t>
                          </a: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  <a:sym typeface="Symbol" pitchFamily="2" charset="2"/>
                            </a:rPr>
                            <a:t></a:t>
                          </a: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 8</a:t>
                          </a:r>
                          <a:r>
                            <a:rPr lang="es-ES" sz="24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s-ES" sz="2400" b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l) 4</a:t>
                          </a:r>
                          <a:r>
                            <a:rPr lang="es-ES" sz="24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 : 2</a:t>
                          </a:r>
                          <a:r>
                            <a:rPr lang="es-ES" sz="24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5</a:t>
                          </a:r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18747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7637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85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Escribe en forma de potencia:</a:t>
            </a:r>
          </a:p>
        </p:txBody>
      </p:sp>
      <p:sp>
        <p:nvSpPr>
          <p:cNvPr id="7" name="3 Rectángulo redondeado">
            <a:extLst>
              <a:ext uri="{FF2B5EF4-FFF2-40B4-BE49-F238E27FC236}">
                <a16:creationId xmlns:a16="http://schemas.microsoft.com/office/drawing/2014/main" id="{162A93EE-5959-C146-BE15-90DD89369326}"/>
              </a:ext>
            </a:extLst>
          </p:cNvPr>
          <p:cNvSpPr/>
          <p:nvPr/>
        </p:nvSpPr>
        <p:spPr>
          <a:xfrm>
            <a:off x="595082" y="548680"/>
            <a:ext cx="347286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POTENCIAS. PROPIEDADES.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4BAADA61-15CE-C548-A358-5C439BE575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8240735"/>
                  </p:ext>
                </p:extLst>
              </p:nvPr>
            </p:nvGraphicFramePr>
            <p:xfrm>
              <a:off x="595083" y="2238340"/>
              <a:ext cx="7985328" cy="275323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625219">
                      <a:extLst>
                        <a:ext uri="{9D8B030D-6E8A-4147-A177-3AD203B41FA5}">
                          <a16:colId xmlns:a16="http://schemas.microsoft.com/office/drawing/2014/main" val="3387787507"/>
                        </a:ext>
                      </a:extLst>
                    </a:gridCol>
                    <a:gridCol w="2625981">
                      <a:extLst>
                        <a:ext uri="{9D8B030D-6E8A-4147-A177-3AD203B41FA5}">
                          <a16:colId xmlns:a16="http://schemas.microsoft.com/office/drawing/2014/main" val="2481224700"/>
                        </a:ext>
                      </a:extLst>
                    </a:gridCol>
                    <a:gridCol w="2734128">
                      <a:extLst>
                        <a:ext uri="{9D8B030D-6E8A-4147-A177-3AD203B41FA5}">
                          <a16:colId xmlns:a16="http://schemas.microsoft.com/office/drawing/2014/main" val="18852849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2400" b="0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s-ES" sz="2400" b="0" i="1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s-E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ES" sz="24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s-ES" sz="2400" b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2400" b="0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s-ES" sz="2400" b="0" i="1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s-E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ES" sz="24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</m:oMath>
                          </a14:m>
                          <a:endParaRPr lang="es-ES" sz="2400" b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400" b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2400" b="0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s-ES" sz="2400" b="0" i="1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num>
                                        <m:den>
                                          <m:r>
                                            <a:rPr lang="es-E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7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ES" sz="24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s-ES" sz="2400" b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ES" sz="2400" b="0" i="1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num>
                                        <m:den>
                                          <m:r>
                                            <a:rPr lang="es-E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7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ES" sz="24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e) (9</a:t>
                          </a:r>
                          <a:r>
                            <a:rPr lang="es-ES" sz="24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5 </a:t>
                          </a: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· 9</a:t>
                          </a:r>
                          <a:r>
                            <a:rPr lang="es-ES" sz="24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) : (3</a:t>
                          </a:r>
                          <a:r>
                            <a:rPr lang="es-ES" sz="24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)</a:t>
                          </a:r>
                          <a:r>
                            <a:rPr lang="es-ES" sz="24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s-ES" sz="2400" b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526402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b) (-9 : 3)</a:t>
                          </a:r>
                          <a:r>
                            <a:rPr lang="es-ES" sz="24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</a:p>
                        <a:p>
                          <a:pPr marL="25200">
                            <a:spcAft>
                              <a:spcPts val="600"/>
                            </a:spcAft>
                          </a:pPr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d) </a:t>
                          </a: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(30</a:t>
                          </a:r>
                          <a:r>
                            <a:rPr lang="es-ES" sz="20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7</a:t>
                          </a: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 : 5</a:t>
                          </a:r>
                          <a:r>
                            <a:rPr lang="es-ES" sz="20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7</a:t>
                          </a: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) · (6</a:t>
                          </a:r>
                          <a:r>
                            <a:rPr lang="es-ES" sz="20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5</a:t>
                          </a: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)</a:t>
                          </a:r>
                          <a:r>
                            <a:rPr lang="es-ES" sz="20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f) (28</a:t>
                          </a:r>
                          <a:r>
                            <a:rPr lang="es-ES" sz="24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)</a:t>
                          </a:r>
                          <a:r>
                            <a:rPr lang="es-ES" sz="24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6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 : (7</a:t>
                          </a:r>
                          <a:r>
                            <a:rPr lang="es-ES" sz="24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)</a:t>
                          </a:r>
                          <a:r>
                            <a:rPr lang="es-ES" sz="24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2732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4BAADA61-15CE-C548-A358-5C439BE575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8240735"/>
                  </p:ext>
                </p:extLst>
              </p:nvPr>
            </p:nvGraphicFramePr>
            <p:xfrm>
              <a:off x="595083" y="2238340"/>
              <a:ext cx="7985328" cy="275323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625219">
                      <a:extLst>
                        <a:ext uri="{9D8B030D-6E8A-4147-A177-3AD203B41FA5}">
                          <a16:colId xmlns:a16="http://schemas.microsoft.com/office/drawing/2014/main" val="3387787507"/>
                        </a:ext>
                      </a:extLst>
                    </a:gridCol>
                    <a:gridCol w="2625981">
                      <a:extLst>
                        <a:ext uri="{9D8B030D-6E8A-4147-A177-3AD203B41FA5}">
                          <a16:colId xmlns:a16="http://schemas.microsoft.com/office/drawing/2014/main" val="2481224700"/>
                        </a:ext>
                      </a:extLst>
                    </a:gridCol>
                    <a:gridCol w="2734128">
                      <a:extLst>
                        <a:ext uri="{9D8B030D-6E8A-4147-A177-3AD203B41FA5}">
                          <a16:colId xmlns:a16="http://schemas.microsoft.com/office/drawing/2014/main" val="188528492"/>
                        </a:ext>
                      </a:extLst>
                    </a:gridCol>
                  </a:tblGrid>
                  <a:tr h="1503553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6723" r="-204348" b="-831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000" t="-6723" r="-104348" b="-831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e) (9</a:t>
                          </a:r>
                          <a:r>
                            <a:rPr lang="es-ES" sz="24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5 </a:t>
                          </a: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· 9</a:t>
                          </a:r>
                          <a:r>
                            <a:rPr lang="es-ES" sz="24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) : (3</a:t>
                          </a:r>
                          <a:r>
                            <a:rPr lang="es-ES" sz="24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)</a:t>
                          </a:r>
                          <a:r>
                            <a:rPr lang="es-ES" sz="24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s-ES" sz="2400" b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5264021"/>
                      </a:ext>
                    </a:extLst>
                  </a:tr>
                  <a:tr h="1249680">
                    <a:tc>
                      <a:txBody>
                        <a:bodyPr/>
                        <a:lstStyle/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b) (-9 : 3)</a:t>
                          </a:r>
                          <a:r>
                            <a:rPr lang="es-ES" sz="24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</a:p>
                        <a:p>
                          <a:pPr marL="25200">
                            <a:spcAft>
                              <a:spcPts val="600"/>
                            </a:spcAft>
                          </a:pPr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d) </a:t>
                          </a: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(30</a:t>
                          </a:r>
                          <a:r>
                            <a:rPr lang="es-ES" sz="20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7</a:t>
                          </a: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 : 5</a:t>
                          </a:r>
                          <a:r>
                            <a:rPr lang="es-ES" sz="20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7</a:t>
                          </a: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) · (6</a:t>
                          </a:r>
                          <a:r>
                            <a:rPr lang="es-ES" sz="20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5</a:t>
                          </a: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)</a:t>
                          </a:r>
                          <a:r>
                            <a:rPr lang="es-ES" sz="20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f) (28</a:t>
                          </a:r>
                          <a:r>
                            <a:rPr lang="es-ES" sz="24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)</a:t>
                          </a:r>
                          <a:r>
                            <a:rPr lang="es-ES" sz="24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6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 : (7</a:t>
                          </a:r>
                          <a:r>
                            <a:rPr lang="es-ES" sz="24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)</a:t>
                          </a:r>
                          <a:r>
                            <a:rPr lang="es-ES" sz="24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273216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0481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69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Escribe en forma de potencia:</a:t>
            </a:r>
          </a:p>
        </p:txBody>
      </p:sp>
      <p:sp>
        <p:nvSpPr>
          <p:cNvPr id="7" name="3 Rectángulo redondeado">
            <a:extLst>
              <a:ext uri="{FF2B5EF4-FFF2-40B4-BE49-F238E27FC236}">
                <a16:creationId xmlns:a16="http://schemas.microsoft.com/office/drawing/2014/main" id="{162A93EE-5959-C146-BE15-90DD89369326}"/>
              </a:ext>
            </a:extLst>
          </p:cNvPr>
          <p:cNvSpPr/>
          <p:nvPr/>
        </p:nvSpPr>
        <p:spPr>
          <a:xfrm>
            <a:off x="595082" y="548680"/>
            <a:ext cx="347286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POTENCIAS. PROPIEDADES.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FBF02F50-52C8-D244-9649-4B362AA6CE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2246044"/>
                  </p:ext>
                </p:extLst>
              </p:nvPr>
            </p:nvGraphicFramePr>
            <p:xfrm>
              <a:off x="595082" y="2342263"/>
              <a:ext cx="7985328" cy="37298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625219">
                      <a:extLst>
                        <a:ext uri="{9D8B030D-6E8A-4147-A177-3AD203B41FA5}">
                          <a16:colId xmlns:a16="http://schemas.microsoft.com/office/drawing/2014/main" val="37552757"/>
                        </a:ext>
                      </a:extLst>
                    </a:gridCol>
                    <a:gridCol w="2625981">
                      <a:extLst>
                        <a:ext uri="{9D8B030D-6E8A-4147-A177-3AD203B41FA5}">
                          <a16:colId xmlns:a16="http://schemas.microsoft.com/office/drawing/2014/main" val="4285316002"/>
                        </a:ext>
                      </a:extLst>
                    </a:gridCol>
                    <a:gridCol w="2734128">
                      <a:extLst>
                        <a:ext uri="{9D8B030D-6E8A-4147-A177-3AD203B41FA5}">
                          <a16:colId xmlns:a16="http://schemas.microsoft.com/office/drawing/2014/main" val="266540687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8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36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s-ES" sz="3600" b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es-ES" sz="3600" b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es-ES" sz="2800" b="0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25200">
                            <a:spcAft>
                              <a:spcPts val="600"/>
                            </a:spcAft>
                          </a:pPr>
                          <a:endParaRPr lang="es-ES" sz="2800" b="0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8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8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8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36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  <m:sup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s-ES" sz="3600" b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20</m:t>
                                      </m:r>
                                    </m:e>
                                    <m:sup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sup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es-ES" sz="3600" b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45</m:t>
                                      </m:r>
                                    </m:e>
                                    <m:sup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es-ES" sz="28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e)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36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3600" b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(−</m:t>
                                      </m:r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s-ES" sz="3600" b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s-ES" sz="3600" b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3600" b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(−</m:t>
                                      </m:r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s-ES" sz="3600" b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  <m:sup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es-ES" sz="3600" b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3600" b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(−</m:t>
                                      </m:r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s-ES" sz="3600" b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es-ES" sz="2800" b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893483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8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36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e>
                                    <m:sup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s-ES" sz="3600" b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e>
                                    <m:sup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es-ES" sz="2800" b="0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8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8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8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8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d)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36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s-ES" sz="3600" b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  <m:r>
                                    <a:rPr lang="es-ES" sz="3600" b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sup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sup>
                                  </m:sSup>
                                  <m:r>
                                    <a:rPr lang="es-ES" sz="3600" b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es-ES" sz="3600" b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25</m:t>
                                      </m:r>
                                    </m:e>
                                    <m:sup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es-ES" sz="28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5200">
                            <a:spcAft>
                              <a:spcPts val="600"/>
                            </a:spcAft>
                          </a:pPr>
                          <a:r>
                            <a:rPr lang="es-ES" sz="28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f)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36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sup>
                                      <m:r>
                                        <a:rPr lang="es-ES" sz="3600" b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s-ES" sz="3600" b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3600" b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(−</m:t>
                                      </m:r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s-ES" sz="3600" b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s-ES" sz="3600" b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sup>
                                  </m:sSup>
                                  <m:r>
                                    <a:rPr lang="es-ES" sz="3600" b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sup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es-ES" sz="28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56908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FBF02F50-52C8-D244-9649-4B362AA6CE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2246044"/>
                  </p:ext>
                </p:extLst>
              </p:nvPr>
            </p:nvGraphicFramePr>
            <p:xfrm>
              <a:off x="595082" y="2342263"/>
              <a:ext cx="7985328" cy="376745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625219">
                      <a:extLst>
                        <a:ext uri="{9D8B030D-6E8A-4147-A177-3AD203B41FA5}">
                          <a16:colId xmlns:a16="http://schemas.microsoft.com/office/drawing/2014/main" val="37552757"/>
                        </a:ext>
                      </a:extLst>
                    </a:gridCol>
                    <a:gridCol w="2625981">
                      <a:extLst>
                        <a:ext uri="{9D8B030D-6E8A-4147-A177-3AD203B41FA5}">
                          <a16:colId xmlns:a16="http://schemas.microsoft.com/office/drawing/2014/main" val="4285316002"/>
                        </a:ext>
                      </a:extLst>
                    </a:gridCol>
                    <a:gridCol w="2734128">
                      <a:extLst>
                        <a:ext uri="{9D8B030D-6E8A-4147-A177-3AD203B41FA5}">
                          <a16:colId xmlns:a16="http://schemas.microsoft.com/office/drawing/2014/main" val="2665406878"/>
                        </a:ext>
                      </a:extLst>
                    </a:gridCol>
                  </a:tblGrid>
                  <a:tr h="1880362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671" r="-20434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000" t="-671" r="-10434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1667" t="-671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8934836"/>
                      </a:ext>
                    </a:extLst>
                  </a:tr>
                  <a:tr h="1887093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00671" r="-2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000" t="-100671" r="-1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1667" t="-1006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569087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4558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70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224676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Debido a la falta de alimento, una población de bacterias es cada día 3/4 del día anterior. Si el primer día hay 10 millones de bacterias, ¿Cuántas bacterias quedarán en 6 días?.</a:t>
            </a:r>
          </a:p>
        </p:txBody>
      </p:sp>
      <p:sp>
        <p:nvSpPr>
          <p:cNvPr id="7" name="3 Rectángulo redondeado">
            <a:extLst>
              <a:ext uri="{FF2B5EF4-FFF2-40B4-BE49-F238E27FC236}">
                <a16:creationId xmlns:a16="http://schemas.microsoft.com/office/drawing/2014/main" id="{162A93EE-5959-C146-BE15-90DD89369326}"/>
              </a:ext>
            </a:extLst>
          </p:cNvPr>
          <p:cNvSpPr/>
          <p:nvPr/>
        </p:nvSpPr>
        <p:spPr>
          <a:xfrm>
            <a:off x="595082" y="548680"/>
            <a:ext cx="347286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POTENCIAS. PROPIEDADES.</a:t>
            </a:r>
          </a:p>
        </p:txBody>
      </p:sp>
      <p:pic>
        <p:nvPicPr>
          <p:cNvPr id="8" name="Imagen 7" descr="Embarazo y bacterias">
            <a:extLst>
              <a:ext uri="{FF2B5EF4-FFF2-40B4-BE49-F238E27FC236}">
                <a16:creationId xmlns:a16="http://schemas.microsoft.com/office/drawing/2014/main" id="{CAA74EBD-9873-A04F-A359-FF0A6D2D0BF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023" y="3989389"/>
            <a:ext cx="3356957" cy="2219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92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>
                <a:solidFill>
                  <a:schemeClr val="bg1"/>
                </a:solidFill>
              </a:rPr>
              <a:t>88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Calcula:</a:t>
            </a:r>
          </a:p>
        </p:txBody>
      </p:sp>
      <p:sp>
        <p:nvSpPr>
          <p:cNvPr id="7" name="3 Rectángulo redondeado">
            <a:extLst>
              <a:ext uri="{FF2B5EF4-FFF2-40B4-BE49-F238E27FC236}">
                <a16:creationId xmlns:a16="http://schemas.microsoft.com/office/drawing/2014/main" id="{162A93EE-5959-C146-BE15-90DD89369326}"/>
              </a:ext>
            </a:extLst>
          </p:cNvPr>
          <p:cNvSpPr/>
          <p:nvPr/>
        </p:nvSpPr>
        <p:spPr>
          <a:xfrm>
            <a:off x="595082" y="548680"/>
            <a:ext cx="347286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POTENCIAS. PROPIEDADES.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5BDFEA94-88A6-AB43-9FC0-35419D81A3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0607210"/>
                  </p:ext>
                </p:extLst>
              </p:nvPr>
            </p:nvGraphicFramePr>
            <p:xfrm>
              <a:off x="595082" y="2492896"/>
              <a:ext cx="7985326" cy="32403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40106">
                      <a:extLst>
                        <a:ext uri="{9D8B030D-6E8A-4147-A177-3AD203B41FA5}">
                          <a16:colId xmlns:a16="http://schemas.microsoft.com/office/drawing/2014/main" val="4161547093"/>
                        </a:ext>
                      </a:extLst>
                    </a:gridCol>
                    <a:gridCol w="1140870">
                      <a:extLst>
                        <a:ext uri="{9D8B030D-6E8A-4147-A177-3AD203B41FA5}">
                          <a16:colId xmlns:a16="http://schemas.microsoft.com/office/drawing/2014/main" val="1408231018"/>
                        </a:ext>
                      </a:extLst>
                    </a:gridCol>
                    <a:gridCol w="1140870">
                      <a:extLst>
                        <a:ext uri="{9D8B030D-6E8A-4147-A177-3AD203B41FA5}">
                          <a16:colId xmlns:a16="http://schemas.microsoft.com/office/drawing/2014/main" val="3155551427"/>
                        </a:ext>
                      </a:extLst>
                    </a:gridCol>
                    <a:gridCol w="1140870">
                      <a:extLst>
                        <a:ext uri="{9D8B030D-6E8A-4147-A177-3AD203B41FA5}">
                          <a16:colId xmlns:a16="http://schemas.microsoft.com/office/drawing/2014/main" val="2167735523"/>
                        </a:ext>
                      </a:extLst>
                    </a:gridCol>
                    <a:gridCol w="1140870">
                      <a:extLst>
                        <a:ext uri="{9D8B030D-6E8A-4147-A177-3AD203B41FA5}">
                          <a16:colId xmlns:a16="http://schemas.microsoft.com/office/drawing/2014/main" val="899260401"/>
                        </a:ext>
                      </a:extLst>
                    </a:gridCol>
                    <a:gridCol w="1140870">
                      <a:extLst>
                        <a:ext uri="{9D8B030D-6E8A-4147-A177-3AD203B41FA5}">
                          <a16:colId xmlns:a16="http://schemas.microsoft.com/office/drawing/2014/main" val="3829041983"/>
                        </a:ext>
                      </a:extLst>
                    </a:gridCol>
                    <a:gridCol w="1140870">
                      <a:extLst>
                        <a:ext uri="{9D8B030D-6E8A-4147-A177-3AD203B41FA5}">
                          <a16:colId xmlns:a16="http://schemas.microsoft.com/office/drawing/2014/main" val="4188051238"/>
                        </a:ext>
                      </a:extLst>
                    </a:gridCol>
                  </a:tblGrid>
                  <a:tr h="839366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rad>
                              <m:r>
                                <a:rPr lang="es-ES" sz="1600" b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1600" b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𝟖𝟏</m:t>
                                  </m:r>
                                </m:e>
                              </m:rad>
                              <m:r>
                                <a:rPr lang="es-ES" sz="1600" b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1600" b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e)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rad>
                              <m:r>
                                <a:rPr lang="es-ES" sz="1600" b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1600" b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g)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𝟏𝟐𝟏</m:t>
                                  </m:r>
                                </m:e>
                              </m:rad>
                              <m:r>
                                <a:rPr lang="es-ES" sz="1600" b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1600" b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i)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𝟑𝟔</m:t>
                                  </m:r>
                                </m:e>
                              </m:rad>
                              <m:r>
                                <a:rPr lang="es-ES" sz="1600" b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1600" b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l)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𝟏𝟔𝟗</m:t>
                                  </m:r>
                                </m:e>
                              </m:rad>
                              <m:r>
                                <a:rPr lang="es-ES" sz="1600" b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1600" b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n)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𝟏𝟎𝟎</m:t>
                                  </m:r>
                                </m:e>
                              </m:rad>
                              <m:r>
                                <a:rPr lang="es-ES" sz="1600" b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1600" b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4872388"/>
                      </a:ext>
                    </a:extLst>
                  </a:tr>
                  <a:tr h="844677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𝟏𝟔</m:t>
                                  </m:r>
                                </m:e>
                              </m:rad>
                              <m:r>
                                <a:rPr lang="es-ES" sz="1600" b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1600" b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d)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𝟐𝟓</m:t>
                                  </m:r>
                                </m:e>
                              </m:rad>
                              <m:r>
                                <a:rPr lang="es-ES" sz="1600" b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1600" b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f)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𝟒𝟗</m:t>
                                  </m:r>
                                </m:e>
                              </m:rad>
                              <m:r>
                                <a:rPr lang="es-ES" sz="1600" b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1600" b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h)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𝟔𝟒</m:t>
                                  </m:r>
                                </m:e>
                              </m:rad>
                              <m:r>
                                <a:rPr lang="es-ES" sz="1600" b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1600" b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j)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𝟏𝟒𝟒</m:t>
                                  </m:r>
                                </m:e>
                              </m:rad>
                              <m:r>
                                <a:rPr lang="es-ES" sz="1600" b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1600" b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m)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1600" b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e>
                              </m:rad>
                              <m:r>
                                <a:rPr lang="es-ES" sz="1600" b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1600" b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o)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1600" b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𝟏𝟔</m:t>
                                  </m:r>
                                </m:e>
                              </m:rad>
                              <m:r>
                                <a:rPr lang="es-ES" sz="1600" b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1600" b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7473272"/>
                      </a:ext>
                    </a:extLst>
                  </a:tr>
                  <a:tr h="1556317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p)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s-ES" sz="16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16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𝟏𝟔</m:t>
                                      </m:r>
                                    </m:num>
                                    <m:den>
                                      <m:r>
                                        <a:rPr lang="es-ES" sz="16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𝟗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s-ES" sz="1600" b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1600" b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q)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s-ES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s-ES" sz="16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s-ES" sz="16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ra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s-ES" sz="16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s-ES" sz="16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s-ES" sz="1600" b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1600" b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r)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ad>
                                <m:radPr>
                                  <m:degHide m:val="on"/>
                                  <m:ctrlPr>
                                    <a:rPr lang="es-ES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s-ES" sz="16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16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𝟔𝟒</m:t>
                                      </m:r>
                                    </m:num>
                                    <m:den>
                                      <m:r>
                                        <a:rPr lang="es-ES" sz="16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𝟏𝟔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s-ES" sz="1600" b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1600" b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s)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ad>
                                <m:radPr>
                                  <m:degHide m:val="on"/>
                                  <m:ctrlPr>
                                    <a:rPr lang="es-ES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s-ES" sz="16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16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𝟐𝟓</m:t>
                                      </m:r>
                                    </m:num>
                                    <m:den>
                                      <m:r>
                                        <a:rPr lang="es-ES" sz="16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𝟒𝟗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s-ES" sz="1600" b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1600" b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t)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ad>
                                <m:radPr>
                                  <m:degHide m:val="on"/>
                                  <m:ctrlPr>
                                    <a:rPr lang="es-ES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𝟒𝟎𝟎</m:t>
                                  </m:r>
                                </m:e>
                              </m:rad>
                              <m:r>
                                <a:rPr lang="es-ES" sz="1600" b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1600" b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u)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𝟗𝟎𝟎𝟎𝟎</m:t>
                                  </m:r>
                                </m:e>
                              </m:rad>
                              <m:r>
                                <a:rPr lang="es-ES" sz="1600" b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16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47072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5BDFEA94-88A6-AB43-9FC0-35419D81A3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0607210"/>
                  </p:ext>
                </p:extLst>
              </p:nvPr>
            </p:nvGraphicFramePr>
            <p:xfrm>
              <a:off x="595082" y="2492896"/>
              <a:ext cx="7985326" cy="32403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40106">
                      <a:extLst>
                        <a:ext uri="{9D8B030D-6E8A-4147-A177-3AD203B41FA5}">
                          <a16:colId xmlns:a16="http://schemas.microsoft.com/office/drawing/2014/main" val="4161547093"/>
                        </a:ext>
                      </a:extLst>
                    </a:gridCol>
                    <a:gridCol w="1140870">
                      <a:extLst>
                        <a:ext uri="{9D8B030D-6E8A-4147-A177-3AD203B41FA5}">
                          <a16:colId xmlns:a16="http://schemas.microsoft.com/office/drawing/2014/main" val="1408231018"/>
                        </a:ext>
                      </a:extLst>
                    </a:gridCol>
                    <a:gridCol w="1140870">
                      <a:extLst>
                        <a:ext uri="{9D8B030D-6E8A-4147-A177-3AD203B41FA5}">
                          <a16:colId xmlns:a16="http://schemas.microsoft.com/office/drawing/2014/main" val="3155551427"/>
                        </a:ext>
                      </a:extLst>
                    </a:gridCol>
                    <a:gridCol w="1140870">
                      <a:extLst>
                        <a:ext uri="{9D8B030D-6E8A-4147-A177-3AD203B41FA5}">
                          <a16:colId xmlns:a16="http://schemas.microsoft.com/office/drawing/2014/main" val="2167735523"/>
                        </a:ext>
                      </a:extLst>
                    </a:gridCol>
                    <a:gridCol w="1140870">
                      <a:extLst>
                        <a:ext uri="{9D8B030D-6E8A-4147-A177-3AD203B41FA5}">
                          <a16:colId xmlns:a16="http://schemas.microsoft.com/office/drawing/2014/main" val="899260401"/>
                        </a:ext>
                      </a:extLst>
                    </a:gridCol>
                    <a:gridCol w="1140870">
                      <a:extLst>
                        <a:ext uri="{9D8B030D-6E8A-4147-A177-3AD203B41FA5}">
                          <a16:colId xmlns:a16="http://schemas.microsoft.com/office/drawing/2014/main" val="3829041983"/>
                        </a:ext>
                      </a:extLst>
                    </a:gridCol>
                    <a:gridCol w="1140870">
                      <a:extLst>
                        <a:ext uri="{9D8B030D-6E8A-4147-A177-3AD203B41FA5}">
                          <a16:colId xmlns:a16="http://schemas.microsoft.com/office/drawing/2014/main" val="4188051238"/>
                        </a:ext>
                      </a:extLst>
                    </a:gridCol>
                  </a:tblGrid>
                  <a:tr h="839366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6061" r="-600000" b="-2878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000" t="-6061" r="-500000" b="-2878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6061" r="-400000" b="-2878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6061" r="-300000" b="-2878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6061" r="-200000" b="-2878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6061" r="-100000" b="-2878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00000" t="-6061" b="-2878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4872388"/>
                      </a:ext>
                    </a:extLst>
                  </a:tr>
                  <a:tr h="844677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04478" r="-600000" b="-1835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000" t="-104478" r="-500000" b="-1835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104478" r="-400000" b="-1835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104478" r="-300000" b="-1835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104478" r="-200000" b="-1835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04478" r="-100000" b="-1835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00000" t="-104478" b="-1835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7473272"/>
                      </a:ext>
                    </a:extLst>
                  </a:tr>
                  <a:tr h="1556317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11382" r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000" t="-111382" r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111382" r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111382" r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111382" r="-200000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0000" t="-11138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470721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7634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72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Calcula:</a:t>
            </a:r>
          </a:p>
        </p:txBody>
      </p:sp>
      <p:sp>
        <p:nvSpPr>
          <p:cNvPr id="7" name="3 Rectángulo redondeado">
            <a:extLst>
              <a:ext uri="{FF2B5EF4-FFF2-40B4-BE49-F238E27FC236}">
                <a16:creationId xmlns:a16="http://schemas.microsoft.com/office/drawing/2014/main" id="{162A93EE-5959-C146-BE15-90DD89369326}"/>
              </a:ext>
            </a:extLst>
          </p:cNvPr>
          <p:cNvSpPr/>
          <p:nvPr/>
        </p:nvSpPr>
        <p:spPr>
          <a:xfrm>
            <a:off x="595082" y="548680"/>
            <a:ext cx="347286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POTENCIAS. PROPIEDADES.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1CDE3EB9-D0D2-D348-A0C2-5C03613547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9612494"/>
                  </p:ext>
                </p:extLst>
              </p:nvPr>
            </p:nvGraphicFramePr>
            <p:xfrm>
              <a:off x="595082" y="2327395"/>
              <a:ext cx="7985330" cy="123227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97066">
                      <a:extLst>
                        <a:ext uri="{9D8B030D-6E8A-4147-A177-3AD203B41FA5}">
                          <a16:colId xmlns:a16="http://schemas.microsoft.com/office/drawing/2014/main" val="3520386923"/>
                        </a:ext>
                      </a:extLst>
                    </a:gridCol>
                    <a:gridCol w="1597066">
                      <a:extLst>
                        <a:ext uri="{9D8B030D-6E8A-4147-A177-3AD203B41FA5}">
                          <a16:colId xmlns:a16="http://schemas.microsoft.com/office/drawing/2014/main" val="1483464652"/>
                        </a:ext>
                      </a:extLst>
                    </a:gridCol>
                    <a:gridCol w="1597066">
                      <a:extLst>
                        <a:ext uri="{9D8B030D-6E8A-4147-A177-3AD203B41FA5}">
                          <a16:colId xmlns:a16="http://schemas.microsoft.com/office/drawing/2014/main" val="2788184221"/>
                        </a:ext>
                      </a:extLst>
                    </a:gridCol>
                    <a:gridCol w="1597066">
                      <a:extLst>
                        <a:ext uri="{9D8B030D-6E8A-4147-A177-3AD203B41FA5}">
                          <a16:colId xmlns:a16="http://schemas.microsoft.com/office/drawing/2014/main" val="1855694940"/>
                        </a:ext>
                      </a:extLst>
                    </a:gridCol>
                    <a:gridCol w="1597066">
                      <a:extLst>
                        <a:ext uri="{9D8B030D-6E8A-4147-A177-3AD203B41FA5}">
                          <a16:colId xmlns:a16="http://schemas.microsoft.com/office/drawing/2014/main" val="2394299425"/>
                        </a:ext>
                      </a:extLst>
                    </a:gridCol>
                  </a:tblGrid>
                  <a:tr h="618553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rad>
                              <m:r>
                                <a:rPr lang="es-ES" sz="2400" b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2400" b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27</m:t>
                                  </m:r>
                                </m:e>
                              </m:rad>
                              <m:r>
                                <a:rPr lang="es-ES" sz="2400" b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2400" b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e)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g>
                                <m:e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e>
                              </m:rad>
                              <m:r>
                                <a:rPr lang="es-ES" sz="2400" b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2400" b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g)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g>
                                <m:e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e>
                              </m:rad>
                              <m:r>
                                <a:rPr lang="es-ES" sz="2400" b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2400" b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i)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g>
                                <m:e>
                                  <m:r>
                                    <a:rPr lang="es-ES" sz="2400" b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rad>
                              <m:r>
                                <a:rPr lang="es-ES" sz="2400" b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2400" b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7481203"/>
                      </a:ext>
                    </a:extLst>
                  </a:tr>
                  <a:tr h="613724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rad>
                              <m:r>
                                <a:rPr lang="es-ES" sz="2400" b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2400" b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d)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s-ES" sz="2400" b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rad>
                              <m:r>
                                <a:rPr lang="es-ES" sz="2400" b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2400" b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f)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g>
                                <m:e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rad>
                              <m:r>
                                <a:rPr lang="es-ES" sz="2400" b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2400" b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h)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g>
                                <m:e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81</m:t>
                                  </m:r>
                                </m:e>
                              </m:rad>
                              <m:r>
                                <a:rPr lang="es-ES" sz="2400" b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2400" b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j)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s-ES" sz="2400" b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rad>
                              <m:r>
                                <a:rPr lang="es-ES" sz="2400" b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22634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1CDE3EB9-D0D2-D348-A0C2-5C03613547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9612494"/>
                  </p:ext>
                </p:extLst>
              </p:nvPr>
            </p:nvGraphicFramePr>
            <p:xfrm>
              <a:off x="595082" y="2327395"/>
              <a:ext cx="7985330" cy="123227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97066">
                      <a:extLst>
                        <a:ext uri="{9D8B030D-6E8A-4147-A177-3AD203B41FA5}">
                          <a16:colId xmlns:a16="http://schemas.microsoft.com/office/drawing/2014/main" val="3520386923"/>
                        </a:ext>
                      </a:extLst>
                    </a:gridCol>
                    <a:gridCol w="1597066">
                      <a:extLst>
                        <a:ext uri="{9D8B030D-6E8A-4147-A177-3AD203B41FA5}">
                          <a16:colId xmlns:a16="http://schemas.microsoft.com/office/drawing/2014/main" val="1483464652"/>
                        </a:ext>
                      </a:extLst>
                    </a:gridCol>
                    <a:gridCol w="1597066">
                      <a:extLst>
                        <a:ext uri="{9D8B030D-6E8A-4147-A177-3AD203B41FA5}">
                          <a16:colId xmlns:a16="http://schemas.microsoft.com/office/drawing/2014/main" val="2788184221"/>
                        </a:ext>
                      </a:extLst>
                    </a:gridCol>
                    <a:gridCol w="1597066">
                      <a:extLst>
                        <a:ext uri="{9D8B030D-6E8A-4147-A177-3AD203B41FA5}">
                          <a16:colId xmlns:a16="http://schemas.microsoft.com/office/drawing/2014/main" val="1855694940"/>
                        </a:ext>
                      </a:extLst>
                    </a:gridCol>
                    <a:gridCol w="1597066">
                      <a:extLst>
                        <a:ext uri="{9D8B030D-6E8A-4147-A177-3AD203B41FA5}">
                          <a16:colId xmlns:a16="http://schemas.microsoft.com/office/drawing/2014/main" val="2394299425"/>
                        </a:ext>
                      </a:extLst>
                    </a:gridCol>
                  </a:tblGrid>
                  <a:tr h="618553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0204" r="-4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000" t="-10204" r="-3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10204" r="-2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10204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10204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7481203"/>
                      </a:ext>
                    </a:extLst>
                  </a:tr>
                  <a:tr h="613724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10204" r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000" t="-110204" r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110204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110204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1102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226342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550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73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95410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schemeClr val="bg1"/>
                </a:solidFill>
              </a:rPr>
              <a:t>El área de un cuadrado es 81 cm2. ¿Cuánto mide su lado?. 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7" name="3 Rectángulo redondeado">
            <a:extLst>
              <a:ext uri="{FF2B5EF4-FFF2-40B4-BE49-F238E27FC236}">
                <a16:creationId xmlns:a16="http://schemas.microsoft.com/office/drawing/2014/main" id="{162A93EE-5959-C146-BE15-90DD89369326}"/>
              </a:ext>
            </a:extLst>
          </p:cNvPr>
          <p:cNvSpPr/>
          <p:nvPr/>
        </p:nvSpPr>
        <p:spPr>
          <a:xfrm>
            <a:off x="595082" y="548680"/>
            <a:ext cx="347286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POTENCIAS. PROPIEDADES.</a:t>
            </a:r>
          </a:p>
        </p:txBody>
      </p:sp>
    </p:spTree>
    <p:extLst>
      <p:ext uri="{BB962C8B-B14F-4D97-AF65-F5344CB8AC3E}">
        <p14:creationId xmlns:p14="http://schemas.microsoft.com/office/powerpoint/2010/main" val="298863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74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95410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schemeClr val="bg1"/>
                </a:solidFill>
              </a:rPr>
              <a:t>¿Cuál es el cuadrado más grande que podemos formar con 48 monedas?.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3 Rectángulo redondeado">
            <a:extLst>
              <a:ext uri="{FF2B5EF4-FFF2-40B4-BE49-F238E27FC236}">
                <a16:creationId xmlns:a16="http://schemas.microsoft.com/office/drawing/2014/main" id="{162A93EE-5959-C146-BE15-90DD89369326}"/>
              </a:ext>
            </a:extLst>
          </p:cNvPr>
          <p:cNvSpPr/>
          <p:nvPr/>
        </p:nvSpPr>
        <p:spPr>
          <a:xfrm>
            <a:off x="595082" y="548680"/>
            <a:ext cx="347286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POTENCIAS. PROPIEDADES.</a:t>
            </a:r>
          </a:p>
        </p:txBody>
      </p:sp>
    </p:spTree>
    <p:extLst>
      <p:ext uri="{BB962C8B-B14F-4D97-AF65-F5344CB8AC3E}">
        <p14:creationId xmlns:p14="http://schemas.microsoft.com/office/powerpoint/2010/main" val="23712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75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95410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schemeClr val="bg1"/>
                </a:solidFill>
              </a:rPr>
              <a:t>¿Cuál es el cuadrado más grande que podemos formar con 63 monedas?.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3 Rectángulo redondeado">
            <a:extLst>
              <a:ext uri="{FF2B5EF4-FFF2-40B4-BE49-F238E27FC236}">
                <a16:creationId xmlns:a16="http://schemas.microsoft.com/office/drawing/2014/main" id="{162A93EE-5959-C146-BE15-90DD89369326}"/>
              </a:ext>
            </a:extLst>
          </p:cNvPr>
          <p:cNvSpPr/>
          <p:nvPr/>
        </p:nvSpPr>
        <p:spPr>
          <a:xfrm>
            <a:off x="595082" y="548680"/>
            <a:ext cx="347286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POTENCIAS. PROPIEDADES.</a:t>
            </a:r>
          </a:p>
        </p:txBody>
      </p:sp>
    </p:spTree>
    <p:extLst>
      <p:ext uri="{BB962C8B-B14F-4D97-AF65-F5344CB8AC3E}">
        <p14:creationId xmlns:p14="http://schemas.microsoft.com/office/powerpoint/2010/main" val="76539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76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Aproxima las raíces:</a:t>
            </a:r>
          </a:p>
        </p:txBody>
      </p:sp>
      <p:sp>
        <p:nvSpPr>
          <p:cNvPr id="7" name="3 Rectángulo redondeado">
            <a:extLst>
              <a:ext uri="{FF2B5EF4-FFF2-40B4-BE49-F238E27FC236}">
                <a16:creationId xmlns:a16="http://schemas.microsoft.com/office/drawing/2014/main" id="{162A93EE-5959-C146-BE15-90DD89369326}"/>
              </a:ext>
            </a:extLst>
          </p:cNvPr>
          <p:cNvSpPr/>
          <p:nvPr/>
        </p:nvSpPr>
        <p:spPr>
          <a:xfrm>
            <a:off x="595082" y="548680"/>
            <a:ext cx="347286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POTENCIAS. PROPIEDADES.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B9A8ADFA-A1E5-9642-A1F8-698F2C4F4C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212876"/>
                  </p:ext>
                </p:extLst>
              </p:nvPr>
            </p:nvGraphicFramePr>
            <p:xfrm>
              <a:off x="595082" y="2342263"/>
              <a:ext cx="7985330" cy="151719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97066">
                      <a:extLst>
                        <a:ext uri="{9D8B030D-6E8A-4147-A177-3AD203B41FA5}">
                          <a16:colId xmlns:a16="http://schemas.microsoft.com/office/drawing/2014/main" val="1340152390"/>
                        </a:ext>
                      </a:extLst>
                    </a:gridCol>
                    <a:gridCol w="1597066">
                      <a:extLst>
                        <a:ext uri="{9D8B030D-6E8A-4147-A177-3AD203B41FA5}">
                          <a16:colId xmlns:a16="http://schemas.microsoft.com/office/drawing/2014/main" val="3082758476"/>
                        </a:ext>
                      </a:extLst>
                    </a:gridCol>
                    <a:gridCol w="1597066">
                      <a:extLst>
                        <a:ext uri="{9D8B030D-6E8A-4147-A177-3AD203B41FA5}">
                          <a16:colId xmlns:a16="http://schemas.microsoft.com/office/drawing/2014/main" val="4200531593"/>
                        </a:ext>
                      </a:extLst>
                    </a:gridCol>
                    <a:gridCol w="1597066">
                      <a:extLst>
                        <a:ext uri="{9D8B030D-6E8A-4147-A177-3AD203B41FA5}">
                          <a16:colId xmlns:a16="http://schemas.microsoft.com/office/drawing/2014/main" val="431468830"/>
                        </a:ext>
                      </a:extLst>
                    </a:gridCol>
                    <a:gridCol w="1597066">
                      <a:extLst>
                        <a:ext uri="{9D8B030D-6E8A-4147-A177-3AD203B41FA5}">
                          <a16:colId xmlns:a16="http://schemas.microsoft.com/office/drawing/2014/main" val="2604644901"/>
                        </a:ext>
                      </a:extLst>
                    </a:gridCol>
                  </a:tblGrid>
                  <a:tr h="760991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e>
                              </m:rad>
                              <m:r>
                                <a:rPr lang="es-ES" sz="2400" b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26</m:t>
                                  </m:r>
                                </m:e>
                              </m:rad>
                              <m:r>
                                <a:rPr lang="es-ES" sz="2400" b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e)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e>
                              </m:rad>
                              <m:r>
                                <a:rPr lang="es-ES" sz="2400" b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g)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</m:rad>
                              <m:r>
                                <a:rPr lang="es-ES" sz="2400" b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2400" b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i)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</m:rad>
                              <m:r>
                                <a:rPr lang="es-ES" sz="2400" b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2400" b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7985297"/>
                      </a:ext>
                    </a:extLst>
                  </a:tr>
                  <a:tr h="756207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38</m:t>
                                  </m:r>
                                </m:e>
                              </m:rad>
                              <m:r>
                                <a:rPr lang="es-ES" sz="2400" b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2400" b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d)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e>
                              </m:rad>
                              <m:r>
                                <a:rPr lang="es-ES" sz="2400" b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2400" b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f)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66</m:t>
                                  </m:r>
                                </m:e>
                              </m:rad>
                              <m:r>
                                <a:rPr lang="es-ES" sz="2400" b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h)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82</m:t>
                                  </m:r>
                                </m:e>
                              </m:rad>
                              <m:r>
                                <a:rPr lang="es-ES" sz="2400" b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j)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122</m:t>
                                  </m:r>
                                </m:e>
                              </m:rad>
                              <m:r>
                                <a:rPr lang="es-ES" sz="2400" b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08837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B9A8ADFA-A1E5-9642-A1F8-698F2C4F4C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212876"/>
                  </p:ext>
                </p:extLst>
              </p:nvPr>
            </p:nvGraphicFramePr>
            <p:xfrm>
              <a:off x="595082" y="2342263"/>
              <a:ext cx="7985330" cy="151719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97066">
                      <a:extLst>
                        <a:ext uri="{9D8B030D-6E8A-4147-A177-3AD203B41FA5}">
                          <a16:colId xmlns:a16="http://schemas.microsoft.com/office/drawing/2014/main" val="1340152390"/>
                        </a:ext>
                      </a:extLst>
                    </a:gridCol>
                    <a:gridCol w="1597066">
                      <a:extLst>
                        <a:ext uri="{9D8B030D-6E8A-4147-A177-3AD203B41FA5}">
                          <a16:colId xmlns:a16="http://schemas.microsoft.com/office/drawing/2014/main" val="3082758476"/>
                        </a:ext>
                      </a:extLst>
                    </a:gridCol>
                    <a:gridCol w="1597066">
                      <a:extLst>
                        <a:ext uri="{9D8B030D-6E8A-4147-A177-3AD203B41FA5}">
                          <a16:colId xmlns:a16="http://schemas.microsoft.com/office/drawing/2014/main" val="4200531593"/>
                        </a:ext>
                      </a:extLst>
                    </a:gridCol>
                    <a:gridCol w="1597066">
                      <a:extLst>
                        <a:ext uri="{9D8B030D-6E8A-4147-A177-3AD203B41FA5}">
                          <a16:colId xmlns:a16="http://schemas.microsoft.com/office/drawing/2014/main" val="431468830"/>
                        </a:ext>
                      </a:extLst>
                    </a:gridCol>
                    <a:gridCol w="1597066">
                      <a:extLst>
                        <a:ext uri="{9D8B030D-6E8A-4147-A177-3AD203B41FA5}">
                          <a16:colId xmlns:a16="http://schemas.microsoft.com/office/drawing/2014/main" val="2604644901"/>
                        </a:ext>
                      </a:extLst>
                    </a:gridCol>
                  </a:tblGrid>
                  <a:tr h="760991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6667" r="-400000" b="-1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000" t="-6667" r="-300000" b="-1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6667" r="-200000" b="-1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6667" r="-100000" b="-1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6667" b="-1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7985297"/>
                      </a:ext>
                    </a:extLst>
                  </a:tr>
                  <a:tr h="756207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06667" r="-400000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000" t="-106667" r="-300000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106667" r="-200000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106667" r="-100000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106667" b="-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088371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8203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2">
                    <a:lumMod val="75000"/>
                  </a:schemeClr>
                </a:solidFill>
              </a:rPr>
              <a:t>REPRESENTACION EN LA RECTA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24080D7-6A8F-7F41-B72C-77CED1DE6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26" y="1268760"/>
            <a:ext cx="8017821" cy="224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0362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77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95410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Introducir los siguientes factores dentro del radical:</a:t>
            </a:r>
          </a:p>
        </p:txBody>
      </p:sp>
      <p:sp>
        <p:nvSpPr>
          <p:cNvPr id="7" name="3 Rectángulo redondeado">
            <a:extLst>
              <a:ext uri="{FF2B5EF4-FFF2-40B4-BE49-F238E27FC236}">
                <a16:creationId xmlns:a16="http://schemas.microsoft.com/office/drawing/2014/main" id="{162A93EE-5959-C146-BE15-90DD89369326}"/>
              </a:ext>
            </a:extLst>
          </p:cNvPr>
          <p:cNvSpPr/>
          <p:nvPr/>
        </p:nvSpPr>
        <p:spPr>
          <a:xfrm>
            <a:off x="595082" y="548680"/>
            <a:ext cx="347286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POTENCIAS. PROPIEDADES.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99BB67DF-7164-CA4C-8883-531BC53B1E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5540584"/>
                  </p:ext>
                </p:extLst>
              </p:nvPr>
            </p:nvGraphicFramePr>
            <p:xfrm>
              <a:off x="594210" y="2780928"/>
              <a:ext cx="7985330" cy="113544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97066">
                      <a:extLst>
                        <a:ext uri="{9D8B030D-6E8A-4147-A177-3AD203B41FA5}">
                          <a16:colId xmlns:a16="http://schemas.microsoft.com/office/drawing/2014/main" val="2818538283"/>
                        </a:ext>
                      </a:extLst>
                    </a:gridCol>
                    <a:gridCol w="1597066">
                      <a:extLst>
                        <a:ext uri="{9D8B030D-6E8A-4147-A177-3AD203B41FA5}">
                          <a16:colId xmlns:a16="http://schemas.microsoft.com/office/drawing/2014/main" val="1125464905"/>
                        </a:ext>
                      </a:extLst>
                    </a:gridCol>
                    <a:gridCol w="1597066">
                      <a:extLst>
                        <a:ext uri="{9D8B030D-6E8A-4147-A177-3AD203B41FA5}">
                          <a16:colId xmlns:a16="http://schemas.microsoft.com/office/drawing/2014/main" val="2505829248"/>
                        </a:ext>
                      </a:extLst>
                    </a:gridCol>
                    <a:gridCol w="1597066">
                      <a:extLst>
                        <a:ext uri="{9D8B030D-6E8A-4147-A177-3AD203B41FA5}">
                          <a16:colId xmlns:a16="http://schemas.microsoft.com/office/drawing/2014/main" val="569799126"/>
                        </a:ext>
                      </a:extLst>
                    </a:gridCol>
                    <a:gridCol w="1597066">
                      <a:extLst>
                        <a:ext uri="{9D8B030D-6E8A-4147-A177-3AD203B41FA5}">
                          <a16:colId xmlns:a16="http://schemas.microsoft.com/office/drawing/2014/main" val="158596367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r>
                                <a:rPr lang="es-E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ctrlPr>
                                    <a:rPr lang="es-E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s-ES" sz="24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g>
                                <m:e>
                                  <m:r>
                                    <a:rPr lang="es-ES" sz="24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  <m:r>
                                <a:rPr lang="es-E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240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4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b) 2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s-E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s-ES" sz="24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s-ES" sz="24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s-E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24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r>
                                <a:rPr lang="es-E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ctrlPr>
                                    <a:rPr lang="es-E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s-ES" sz="24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s-ES" sz="24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rad>
                              <m:r>
                                <a:rPr lang="es-E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24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d) 5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s-E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24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rad>
                              <m:r>
                                <a:rPr lang="es-E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24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dirty="0">
                              <a:solidFill>
                                <a:schemeClr val="bg1"/>
                              </a:solidFill>
                              <a:effectLst/>
                            </a:rPr>
                            <a:t>e) 3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s-E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s-ES" sz="24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s-ES" sz="24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rad>
                              <m:r>
                                <a:rPr lang="es-E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24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62096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99BB67DF-7164-CA4C-8883-531BC53B1E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5540584"/>
                  </p:ext>
                </p:extLst>
              </p:nvPr>
            </p:nvGraphicFramePr>
            <p:xfrm>
              <a:off x="594210" y="2780928"/>
              <a:ext cx="7985330" cy="113544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97066">
                      <a:extLst>
                        <a:ext uri="{9D8B030D-6E8A-4147-A177-3AD203B41FA5}">
                          <a16:colId xmlns:a16="http://schemas.microsoft.com/office/drawing/2014/main" val="2818538283"/>
                        </a:ext>
                      </a:extLst>
                    </a:gridCol>
                    <a:gridCol w="1597066">
                      <a:extLst>
                        <a:ext uri="{9D8B030D-6E8A-4147-A177-3AD203B41FA5}">
                          <a16:colId xmlns:a16="http://schemas.microsoft.com/office/drawing/2014/main" val="1125464905"/>
                        </a:ext>
                      </a:extLst>
                    </a:gridCol>
                    <a:gridCol w="1597066">
                      <a:extLst>
                        <a:ext uri="{9D8B030D-6E8A-4147-A177-3AD203B41FA5}">
                          <a16:colId xmlns:a16="http://schemas.microsoft.com/office/drawing/2014/main" val="2505829248"/>
                        </a:ext>
                      </a:extLst>
                    </a:gridCol>
                    <a:gridCol w="1597066">
                      <a:extLst>
                        <a:ext uri="{9D8B030D-6E8A-4147-A177-3AD203B41FA5}">
                          <a16:colId xmlns:a16="http://schemas.microsoft.com/office/drawing/2014/main" val="569799126"/>
                        </a:ext>
                      </a:extLst>
                    </a:gridCol>
                    <a:gridCol w="1597066">
                      <a:extLst>
                        <a:ext uri="{9D8B030D-6E8A-4147-A177-3AD203B41FA5}">
                          <a16:colId xmlns:a16="http://schemas.microsoft.com/office/drawing/2014/main" val="1585963671"/>
                        </a:ext>
                      </a:extLst>
                    </a:gridCol>
                  </a:tblGrid>
                  <a:tr h="1135444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5495" r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5495" r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000" t="-5495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0000" t="-5495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0000" t="-54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620965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0248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78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Extraer los factores fuera del radical:</a:t>
            </a:r>
          </a:p>
        </p:txBody>
      </p:sp>
      <p:sp>
        <p:nvSpPr>
          <p:cNvPr id="7" name="3 Rectángulo redondeado">
            <a:extLst>
              <a:ext uri="{FF2B5EF4-FFF2-40B4-BE49-F238E27FC236}">
                <a16:creationId xmlns:a16="http://schemas.microsoft.com/office/drawing/2014/main" id="{162A93EE-5959-C146-BE15-90DD89369326}"/>
              </a:ext>
            </a:extLst>
          </p:cNvPr>
          <p:cNvSpPr/>
          <p:nvPr/>
        </p:nvSpPr>
        <p:spPr>
          <a:xfrm>
            <a:off x="595082" y="548680"/>
            <a:ext cx="347286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POTENCIAS. PROPIEDADES.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A1BE6927-D18B-E941-97B6-6A8E189819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5596881"/>
                  </p:ext>
                </p:extLst>
              </p:nvPr>
            </p:nvGraphicFramePr>
            <p:xfrm>
              <a:off x="595082" y="2331979"/>
              <a:ext cx="7985330" cy="229393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97066">
                      <a:extLst>
                        <a:ext uri="{9D8B030D-6E8A-4147-A177-3AD203B41FA5}">
                          <a16:colId xmlns:a16="http://schemas.microsoft.com/office/drawing/2014/main" val="259306905"/>
                        </a:ext>
                      </a:extLst>
                    </a:gridCol>
                    <a:gridCol w="1803788">
                      <a:extLst>
                        <a:ext uri="{9D8B030D-6E8A-4147-A177-3AD203B41FA5}">
                          <a16:colId xmlns:a16="http://schemas.microsoft.com/office/drawing/2014/main" val="4201914801"/>
                        </a:ext>
                      </a:extLst>
                    </a:gridCol>
                    <a:gridCol w="1390344">
                      <a:extLst>
                        <a:ext uri="{9D8B030D-6E8A-4147-A177-3AD203B41FA5}">
                          <a16:colId xmlns:a16="http://schemas.microsoft.com/office/drawing/2014/main" val="170204446"/>
                        </a:ext>
                      </a:extLst>
                    </a:gridCol>
                    <a:gridCol w="1597066">
                      <a:extLst>
                        <a:ext uri="{9D8B030D-6E8A-4147-A177-3AD203B41FA5}">
                          <a16:colId xmlns:a16="http://schemas.microsoft.com/office/drawing/2014/main" val="471831961"/>
                        </a:ext>
                      </a:extLst>
                    </a:gridCol>
                    <a:gridCol w="1597066">
                      <a:extLst>
                        <a:ext uri="{9D8B030D-6E8A-4147-A177-3AD203B41FA5}">
                          <a16:colId xmlns:a16="http://schemas.microsoft.com/office/drawing/2014/main" val="1562794670"/>
                        </a:ext>
                      </a:extLst>
                    </a:gridCol>
                  </a:tblGrid>
                  <a:tr h="1081009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sup>
                                      <m: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s-ES" sz="2400" b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rad>
                            </m:oMath>
                          </a14:m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e)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g)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sup>
                                  </m:sSup>
                                  <m:r>
                                    <a:rPr lang="es-ES" sz="2400" b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i)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  <m:sup>
                                      <m: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2515147"/>
                      </a:ext>
                    </a:extLst>
                  </a:tr>
                  <a:tr h="1122397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  <m:r>
                                    <a:rPr lang="es-ES" sz="2400" b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d)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sup>
                                  </m:sSup>
                                  <m:r>
                                    <a:rPr lang="es-ES" sz="2400" b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f)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h)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s-ES" sz="20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s-ES" sz="20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es-ES" sz="20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20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sup>
                                      <m:r>
                                        <a:rPr lang="es-ES" sz="20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sup>
                                  </m:sSup>
                                  <m:r>
                                    <a:rPr lang="es-ES" sz="2000" b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s-ES" sz="20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20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  <m:sup>
                                      <m:r>
                                        <a:rPr lang="es-ES" sz="20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j)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s-ES" sz="2400" b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sup>
                                      <m: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81721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A1BE6927-D18B-E941-97B6-6A8E189819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5596881"/>
                  </p:ext>
                </p:extLst>
              </p:nvPr>
            </p:nvGraphicFramePr>
            <p:xfrm>
              <a:off x="595082" y="2331979"/>
              <a:ext cx="7985330" cy="234594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97066">
                      <a:extLst>
                        <a:ext uri="{9D8B030D-6E8A-4147-A177-3AD203B41FA5}">
                          <a16:colId xmlns:a16="http://schemas.microsoft.com/office/drawing/2014/main" val="259306905"/>
                        </a:ext>
                      </a:extLst>
                    </a:gridCol>
                    <a:gridCol w="1803788">
                      <a:extLst>
                        <a:ext uri="{9D8B030D-6E8A-4147-A177-3AD203B41FA5}">
                          <a16:colId xmlns:a16="http://schemas.microsoft.com/office/drawing/2014/main" val="4201914801"/>
                        </a:ext>
                      </a:extLst>
                    </a:gridCol>
                    <a:gridCol w="1390344">
                      <a:extLst>
                        <a:ext uri="{9D8B030D-6E8A-4147-A177-3AD203B41FA5}">
                          <a16:colId xmlns:a16="http://schemas.microsoft.com/office/drawing/2014/main" val="170204446"/>
                        </a:ext>
                      </a:extLst>
                    </a:gridCol>
                    <a:gridCol w="1597066">
                      <a:extLst>
                        <a:ext uri="{9D8B030D-6E8A-4147-A177-3AD203B41FA5}">
                          <a16:colId xmlns:a16="http://schemas.microsoft.com/office/drawing/2014/main" val="471831961"/>
                        </a:ext>
                      </a:extLst>
                    </a:gridCol>
                    <a:gridCol w="1597066">
                      <a:extLst>
                        <a:ext uri="{9D8B030D-6E8A-4147-A177-3AD203B41FA5}">
                          <a16:colId xmlns:a16="http://schemas.microsoft.com/office/drawing/2014/main" val="1562794670"/>
                        </a:ext>
                      </a:extLst>
                    </a:gridCol>
                  </a:tblGrid>
                  <a:tr h="1150938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3297" r="-400000" b="-104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8732" t="-3297" r="-254930" b="-104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3636" t="-3297" r="-229091" b="-104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3297" r="-100000" b="-104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3297" b="-1043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2515147"/>
                      </a:ext>
                    </a:extLst>
                  </a:tr>
                  <a:tr h="1195007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98947" r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8732" t="-98947" r="-254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3636" t="-98947" r="-22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98947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9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817218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4761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79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Extraer factores fuera del radical:</a:t>
            </a:r>
          </a:p>
        </p:txBody>
      </p:sp>
      <p:sp>
        <p:nvSpPr>
          <p:cNvPr id="7" name="3 Rectángulo redondeado">
            <a:extLst>
              <a:ext uri="{FF2B5EF4-FFF2-40B4-BE49-F238E27FC236}">
                <a16:creationId xmlns:a16="http://schemas.microsoft.com/office/drawing/2014/main" id="{162A93EE-5959-C146-BE15-90DD89369326}"/>
              </a:ext>
            </a:extLst>
          </p:cNvPr>
          <p:cNvSpPr/>
          <p:nvPr/>
        </p:nvSpPr>
        <p:spPr>
          <a:xfrm>
            <a:off x="595082" y="548680"/>
            <a:ext cx="347286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POTENCIAS. PROPIEDADES.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211816D6-81B7-2544-993C-0385C122E1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7352912"/>
                  </p:ext>
                </p:extLst>
              </p:nvPr>
            </p:nvGraphicFramePr>
            <p:xfrm>
              <a:off x="600782" y="2327395"/>
              <a:ext cx="7985330" cy="332632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97066">
                      <a:extLst>
                        <a:ext uri="{9D8B030D-6E8A-4147-A177-3AD203B41FA5}">
                          <a16:colId xmlns:a16="http://schemas.microsoft.com/office/drawing/2014/main" val="3902077203"/>
                        </a:ext>
                      </a:extLst>
                    </a:gridCol>
                    <a:gridCol w="1597066">
                      <a:extLst>
                        <a:ext uri="{9D8B030D-6E8A-4147-A177-3AD203B41FA5}">
                          <a16:colId xmlns:a16="http://schemas.microsoft.com/office/drawing/2014/main" val="1312513185"/>
                        </a:ext>
                      </a:extLst>
                    </a:gridCol>
                    <a:gridCol w="1597066">
                      <a:extLst>
                        <a:ext uri="{9D8B030D-6E8A-4147-A177-3AD203B41FA5}">
                          <a16:colId xmlns:a16="http://schemas.microsoft.com/office/drawing/2014/main" val="575445647"/>
                        </a:ext>
                      </a:extLst>
                    </a:gridCol>
                    <a:gridCol w="1597066">
                      <a:extLst>
                        <a:ext uri="{9D8B030D-6E8A-4147-A177-3AD203B41FA5}">
                          <a16:colId xmlns:a16="http://schemas.microsoft.com/office/drawing/2014/main" val="1127735526"/>
                        </a:ext>
                      </a:extLst>
                    </a:gridCol>
                    <a:gridCol w="1597066">
                      <a:extLst>
                        <a:ext uri="{9D8B030D-6E8A-4147-A177-3AD203B41FA5}">
                          <a16:colId xmlns:a16="http://schemas.microsoft.com/office/drawing/2014/main" val="346427302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e>
                              </m:rad>
                              <m:r>
                                <a:rPr lang="es-ES" sz="2400" b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2400" b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400" b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125</m:t>
                                  </m:r>
                                </m:e>
                              </m:rad>
                              <m:r>
                                <a:rPr lang="es-ES" sz="2400" b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2400" b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e)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e>
                              </m:rad>
                              <m:r>
                                <a:rPr lang="es-ES" sz="2400" b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2400" b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>
                              <a:solidFill>
                                <a:schemeClr val="bg1"/>
                              </a:solidFill>
                              <a:effectLst/>
                            </a:rPr>
                            <a:t>g)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e>
                              </m:rad>
                              <m:r>
                                <a:rPr lang="es-ES" sz="2400" b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2400" b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i)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g>
                                <m:e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e>
                              </m:rad>
                              <m:r>
                                <a:rPr lang="es-ES" sz="2400" b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25174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211816D6-81B7-2544-993C-0385C122E1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7352912"/>
                  </p:ext>
                </p:extLst>
              </p:nvPr>
            </p:nvGraphicFramePr>
            <p:xfrm>
              <a:off x="600782" y="2327395"/>
              <a:ext cx="7985330" cy="332632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97066">
                      <a:extLst>
                        <a:ext uri="{9D8B030D-6E8A-4147-A177-3AD203B41FA5}">
                          <a16:colId xmlns:a16="http://schemas.microsoft.com/office/drawing/2014/main" val="3902077203"/>
                        </a:ext>
                      </a:extLst>
                    </a:gridCol>
                    <a:gridCol w="1597066">
                      <a:extLst>
                        <a:ext uri="{9D8B030D-6E8A-4147-A177-3AD203B41FA5}">
                          <a16:colId xmlns:a16="http://schemas.microsoft.com/office/drawing/2014/main" val="1312513185"/>
                        </a:ext>
                      </a:extLst>
                    </a:gridCol>
                    <a:gridCol w="1597066">
                      <a:extLst>
                        <a:ext uri="{9D8B030D-6E8A-4147-A177-3AD203B41FA5}">
                          <a16:colId xmlns:a16="http://schemas.microsoft.com/office/drawing/2014/main" val="575445647"/>
                        </a:ext>
                      </a:extLst>
                    </a:gridCol>
                    <a:gridCol w="1597066">
                      <a:extLst>
                        <a:ext uri="{9D8B030D-6E8A-4147-A177-3AD203B41FA5}">
                          <a16:colId xmlns:a16="http://schemas.microsoft.com/office/drawing/2014/main" val="1127735526"/>
                        </a:ext>
                      </a:extLst>
                    </a:gridCol>
                    <a:gridCol w="1597066">
                      <a:extLst>
                        <a:ext uri="{9D8B030D-6E8A-4147-A177-3AD203B41FA5}">
                          <a16:colId xmlns:a16="http://schemas.microsoft.com/office/drawing/2014/main" val="3464273023"/>
                        </a:ext>
                      </a:extLst>
                    </a:gridCol>
                  </a:tblGrid>
                  <a:tr h="3326321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94" t="-1901" r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794" t="-1901" r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794" t="-1901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794" t="-1901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794" t="-19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251748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9179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>
                <a:solidFill>
                  <a:schemeClr val="accent2">
                    <a:lumMod val="75000"/>
                  </a:schemeClr>
                </a:solidFill>
              </a:rPr>
              <a:t>EJERCICIOS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EF10907-05B2-4B41-A2FF-FE87BBC835E6}"/>
              </a:ext>
            </a:extLst>
          </p:cNvPr>
          <p:cNvSpPr txBox="1"/>
          <p:nvPr/>
        </p:nvSpPr>
        <p:spPr>
          <a:xfrm>
            <a:off x="595082" y="952981"/>
            <a:ext cx="4320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C3351EFA-EE1D-1A4E-A4C7-CC15F28D9AE6}"/>
              </a:ext>
            </a:extLst>
          </p:cNvPr>
          <p:cNvSpPr txBox="1"/>
          <p:nvPr/>
        </p:nvSpPr>
        <p:spPr>
          <a:xfrm>
            <a:off x="1173832" y="938337"/>
            <a:ext cx="74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3200" dirty="0">
                <a:solidFill>
                  <a:schemeClr val="bg1"/>
                </a:solidFill>
              </a:rPr>
              <a:t>Opera con las siguientes fracciones: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18C9F588-B4B5-5743-A2A0-06FC670048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3177431"/>
                  </p:ext>
                </p:extLst>
              </p:nvPr>
            </p:nvGraphicFramePr>
            <p:xfrm>
              <a:off x="573160" y="1844824"/>
              <a:ext cx="8031288" cy="32403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677096">
                      <a:extLst>
                        <a:ext uri="{9D8B030D-6E8A-4147-A177-3AD203B41FA5}">
                          <a16:colId xmlns:a16="http://schemas.microsoft.com/office/drawing/2014/main" val="746764125"/>
                        </a:ext>
                      </a:extLst>
                    </a:gridCol>
                    <a:gridCol w="2677096">
                      <a:extLst>
                        <a:ext uri="{9D8B030D-6E8A-4147-A177-3AD203B41FA5}">
                          <a16:colId xmlns:a16="http://schemas.microsoft.com/office/drawing/2014/main" val="4226824767"/>
                        </a:ext>
                      </a:extLst>
                    </a:gridCol>
                    <a:gridCol w="2677096">
                      <a:extLst>
                        <a:ext uri="{9D8B030D-6E8A-4147-A177-3AD203B41FA5}">
                          <a16:colId xmlns:a16="http://schemas.microsoft.com/office/drawing/2014/main" val="2993978911"/>
                        </a:ext>
                      </a:extLst>
                    </a:gridCol>
                  </a:tblGrid>
                  <a:tr h="324036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800" dirty="0">
                              <a:solidFill>
                                <a:schemeClr val="bg1"/>
                              </a:solidFill>
                              <a:effectLst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36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s-ES" sz="36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s-ES" sz="3600" dirty="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s-ES" sz="2800" dirty="0">
                              <a:solidFill>
                                <a:schemeClr val="bg1"/>
                              </a:solidFill>
                              <a:effectLst/>
                            </a:rPr>
                            <a:t>de 18 =  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8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s-ES" sz="28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s-ES" sz="28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800" dirty="0">
                              <a:solidFill>
                                <a:schemeClr val="bg1"/>
                              </a:solidFill>
                              <a:effectLst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36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s-ES" sz="36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s-ES" sz="3600" dirty="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s-ES" sz="2800" dirty="0">
                              <a:solidFill>
                                <a:schemeClr val="bg1"/>
                              </a:solidFill>
                              <a:effectLst/>
                            </a:rPr>
                            <a:t>de 105 =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8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s-ES" sz="28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800" dirty="0">
                              <a:solidFill>
                                <a:schemeClr val="bg1"/>
                              </a:solidFill>
                              <a:effectLst/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3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36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s-ES" sz="36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den>
                              </m:f>
                            </m:oMath>
                          </a14:m>
                          <a:r>
                            <a:rPr lang="es-ES" sz="3600" dirty="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s-ES" sz="2800" dirty="0">
                              <a:solidFill>
                                <a:schemeClr val="bg1"/>
                              </a:solidFill>
                              <a:effectLst/>
                            </a:rPr>
                            <a:t>de 99 =</a:t>
                          </a:r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s-ES" sz="28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46261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18C9F588-B4B5-5743-A2A0-06FC670048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3177431"/>
                  </p:ext>
                </p:extLst>
              </p:nvPr>
            </p:nvGraphicFramePr>
            <p:xfrm>
              <a:off x="573160" y="1844824"/>
              <a:ext cx="8031288" cy="32403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677096">
                      <a:extLst>
                        <a:ext uri="{9D8B030D-6E8A-4147-A177-3AD203B41FA5}">
                          <a16:colId xmlns:a16="http://schemas.microsoft.com/office/drawing/2014/main" val="746764125"/>
                        </a:ext>
                      </a:extLst>
                    </a:gridCol>
                    <a:gridCol w="2677096">
                      <a:extLst>
                        <a:ext uri="{9D8B030D-6E8A-4147-A177-3AD203B41FA5}">
                          <a16:colId xmlns:a16="http://schemas.microsoft.com/office/drawing/2014/main" val="4226824767"/>
                        </a:ext>
                      </a:extLst>
                    </a:gridCol>
                    <a:gridCol w="2677096">
                      <a:extLst>
                        <a:ext uri="{9D8B030D-6E8A-4147-A177-3AD203B41FA5}">
                          <a16:colId xmlns:a16="http://schemas.microsoft.com/office/drawing/2014/main" val="2993978911"/>
                        </a:ext>
                      </a:extLst>
                    </a:gridCol>
                  </a:tblGrid>
                  <a:tr h="3240360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74" t="-391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74" t="-391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474" t="-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462615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>
                <a:solidFill>
                  <a:schemeClr val="accent2">
                    <a:lumMod val="75000"/>
                  </a:schemeClr>
                </a:solidFill>
              </a:rPr>
              <a:t>EJERCICIOS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EF10907-05B2-4B41-A2FF-FE87BBC835E6}"/>
              </a:ext>
            </a:extLst>
          </p:cNvPr>
          <p:cNvSpPr txBox="1"/>
          <p:nvPr/>
        </p:nvSpPr>
        <p:spPr>
          <a:xfrm>
            <a:off x="595082" y="1044025"/>
            <a:ext cx="4320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C3351EFA-EE1D-1A4E-A4C7-CC15F28D9AE6}"/>
              </a:ext>
            </a:extLst>
          </p:cNvPr>
          <p:cNvSpPr txBox="1"/>
          <p:nvPr/>
        </p:nvSpPr>
        <p:spPr>
          <a:xfrm>
            <a:off x="1173832" y="1005696"/>
            <a:ext cx="7430615" cy="163121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s-ES" sz="2800" dirty="0">
                <a:solidFill>
                  <a:schemeClr val="bg1"/>
                </a:solidFill>
              </a:rPr>
              <a:t>En un instituto hay 352 alumnos. Las chicas representan 3/8 del total. ¿Cuántos chicas y chicos hay?</a:t>
            </a:r>
            <a:r>
              <a:rPr lang="es-ES" sz="4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2176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>
                <a:solidFill>
                  <a:schemeClr val="accent2">
                    <a:lumMod val="75000"/>
                  </a:schemeClr>
                </a:solidFill>
              </a:rPr>
              <a:t>EJERCICIOS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EF10907-05B2-4B41-A2FF-FE87BBC835E6}"/>
              </a:ext>
            </a:extLst>
          </p:cNvPr>
          <p:cNvSpPr txBox="1"/>
          <p:nvPr/>
        </p:nvSpPr>
        <p:spPr>
          <a:xfrm>
            <a:off x="595082" y="1044025"/>
            <a:ext cx="4320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C3351EFA-EE1D-1A4E-A4C7-CC15F28D9AE6}"/>
              </a:ext>
            </a:extLst>
          </p:cNvPr>
          <p:cNvSpPr txBox="1"/>
          <p:nvPr/>
        </p:nvSpPr>
        <p:spPr>
          <a:xfrm>
            <a:off x="1173832" y="1005696"/>
            <a:ext cx="7430615" cy="181588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s-ES" sz="2800" dirty="0">
                <a:solidFill>
                  <a:schemeClr val="bg1"/>
                </a:solidFill>
              </a:rPr>
              <a:t>Ángel camina todos los días 1,034 km para ir al instituto. Si ya ha recorrido 645 m. ¿Qué fracción del camino le falta por recorrer?</a:t>
            </a:r>
            <a:endParaRPr lang="es-E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18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>
                <a:solidFill>
                  <a:schemeClr val="accent2">
                    <a:lumMod val="75000"/>
                  </a:schemeClr>
                </a:solidFill>
              </a:rPr>
              <a:t>EJERCICIOS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EF10907-05B2-4B41-A2FF-FE87BBC835E6}"/>
              </a:ext>
            </a:extLst>
          </p:cNvPr>
          <p:cNvSpPr txBox="1"/>
          <p:nvPr/>
        </p:nvSpPr>
        <p:spPr>
          <a:xfrm>
            <a:off x="595082" y="1044025"/>
            <a:ext cx="4320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C3351EFA-EE1D-1A4E-A4C7-CC15F28D9AE6}"/>
              </a:ext>
            </a:extLst>
          </p:cNvPr>
          <p:cNvSpPr txBox="1"/>
          <p:nvPr/>
        </p:nvSpPr>
        <p:spPr>
          <a:xfrm>
            <a:off x="1173832" y="1005696"/>
            <a:ext cx="7430615" cy="95410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s-ES" sz="2800" dirty="0">
                <a:solidFill>
                  <a:schemeClr val="bg1"/>
                </a:solidFill>
              </a:rPr>
              <a:t>En un libro de cocina hemos encontrado la siguiente receta:</a:t>
            </a:r>
            <a:r>
              <a:rPr lang="es-ES" sz="2800" dirty="0"/>
              <a:t>: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8BB3A4B-0B8C-BA48-AFBE-9239AEAF9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70" y="2065491"/>
            <a:ext cx="6326994" cy="2523976"/>
          </a:xfrm>
          <a:prstGeom prst="rect">
            <a:avLst/>
          </a:prstGeom>
        </p:spPr>
      </p:pic>
      <p:sp>
        <p:nvSpPr>
          <p:cNvPr id="7" name="3 CuadroTexto">
            <a:extLst>
              <a:ext uri="{FF2B5EF4-FFF2-40B4-BE49-F238E27FC236}">
                <a16:creationId xmlns:a16="http://schemas.microsoft.com/office/drawing/2014/main" id="{FEA8BCDA-40BA-864D-80C6-D4D33E0FDDF0}"/>
              </a:ext>
            </a:extLst>
          </p:cNvPr>
          <p:cNvSpPr txBox="1"/>
          <p:nvPr/>
        </p:nvSpPr>
        <p:spPr>
          <a:xfrm>
            <a:off x="791743" y="4760736"/>
            <a:ext cx="5688632" cy="95410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s-ES" sz="2800" dirty="0">
                <a:solidFill>
                  <a:schemeClr val="bg1"/>
                </a:solidFill>
              </a:rPr>
              <a:t>Calcula cuántos gramos de comida va a obtener en total.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50130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2">
                    <a:lumMod val="75000"/>
                  </a:schemeClr>
                </a:solidFill>
              </a:rPr>
              <a:t>FRACCIONES PROPIAS E IMPROPIAS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919" y="1268760"/>
            <a:ext cx="6448425" cy="181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3500438"/>
            <a:ext cx="7861990" cy="1913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2">
                    <a:lumMod val="75000"/>
                  </a:schemeClr>
                </a:solidFill>
              </a:rPr>
              <a:t>FRACCIONES PROPIAS E IMPROPIAS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340768"/>
            <a:ext cx="7432494" cy="713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2924944"/>
            <a:ext cx="7747341" cy="1760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>
                <a:solidFill>
                  <a:schemeClr val="accent2">
                    <a:lumMod val="75000"/>
                  </a:schemeClr>
                </a:solidFill>
              </a:rPr>
              <a:t>EJERCICIOS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EF10907-05B2-4B41-A2FF-FE87BBC835E6}"/>
              </a:ext>
            </a:extLst>
          </p:cNvPr>
          <p:cNvSpPr txBox="1"/>
          <p:nvPr/>
        </p:nvSpPr>
        <p:spPr>
          <a:xfrm>
            <a:off x="595082" y="1044025"/>
            <a:ext cx="4320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C3351EFA-EE1D-1A4E-A4C7-CC15F28D9AE6}"/>
              </a:ext>
            </a:extLst>
          </p:cNvPr>
          <p:cNvSpPr txBox="1"/>
          <p:nvPr/>
        </p:nvSpPr>
        <p:spPr>
          <a:xfrm>
            <a:off x="1173832" y="1005696"/>
            <a:ext cx="7430615" cy="83099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Expresa las fracciones impropias como suma de un nº entero más una fracción propia:</a:t>
            </a:r>
            <a:endParaRPr lang="es-ES" sz="4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CEB84BBB-E5A7-1C49-B3C5-423E28E307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7910959"/>
                  </p:ext>
                </p:extLst>
              </p:nvPr>
            </p:nvGraphicFramePr>
            <p:xfrm>
              <a:off x="611559" y="2132856"/>
              <a:ext cx="7992888" cy="41044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664041">
                      <a:extLst>
                        <a:ext uri="{9D8B030D-6E8A-4147-A177-3AD203B41FA5}">
                          <a16:colId xmlns:a16="http://schemas.microsoft.com/office/drawing/2014/main" val="4084645271"/>
                        </a:ext>
                      </a:extLst>
                    </a:gridCol>
                    <a:gridCol w="2664041">
                      <a:extLst>
                        <a:ext uri="{9D8B030D-6E8A-4147-A177-3AD203B41FA5}">
                          <a16:colId xmlns:a16="http://schemas.microsoft.com/office/drawing/2014/main" val="3729381681"/>
                        </a:ext>
                      </a:extLst>
                    </a:gridCol>
                    <a:gridCol w="2664806">
                      <a:extLst>
                        <a:ext uri="{9D8B030D-6E8A-4147-A177-3AD203B41FA5}">
                          <a16:colId xmlns:a16="http://schemas.microsoft.com/office/drawing/2014/main" val="4147171591"/>
                        </a:ext>
                      </a:extLst>
                    </a:gridCol>
                  </a:tblGrid>
                  <a:tr h="2238676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32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s-ES" sz="32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s-ES" sz="320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=  __ +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/>
                                <m:den/>
                              </m:f>
                            </m:oMath>
                          </a14:m>
                          <a:endParaRPr lang="es-ES" sz="240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4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32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es-ES" sz="32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s-ES" sz="320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=  __ +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/>
                                <m:den/>
                              </m:f>
                            </m:oMath>
                          </a14:m>
                          <a:endParaRPr lang="es-ES" sz="240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4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32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num>
                                <m:den>
                                  <m:r>
                                    <a:rPr lang="es-ES" sz="32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s-ES" sz="320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=  __ +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/>
                                <m:den/>
                              </m:f>
                            </m:oMath>
                          </a14:m>
                          <a:endParaRPr lang="es-ES" sz="240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4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922790"/>
                      </a:ext>
                    </a:extLst>
                  </a:tr>
                  <a:tr h="186578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d)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32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37</m:t>
                                  </m:r>
                                </m:num>
                                <m:den>
                                  <m:r>
                                    <a:rPr lang="es-ES" sz="32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s-ES" sz="320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=  __ +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/>
                                <m:den/>
                              </m:f>
                            </m:oMath>
                          </a14:m>
                          <a:endParaRPr lang="es-ES" sz="240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4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e)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32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s-ES" sz="32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s-ES" sz="320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=  __ +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/>
                                <m:den/>
                              </m:f>
                            </m:oMath>
                          </a14:m>
                          <a:endParaRPr lang="es-ES" sz="240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4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dirty="0">
                              <a:solidFill>
                                <a:schemeClr val="bg1"/>
                              </a:solidFill>
                              <a:effectLst/>
                            </a:rPr>
                            <a:t>f)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32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28</m:t>
                                  </m:r>
                                </m:num>
                                <m:den>
                                  <m:r>
                                    <a:rPr lang="es-ES" sz="32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s-ES" sz="3200" dirty="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s-ES" sz="2400" dirty="0">
                              <a:solidFill>
                                <a:schemeClr val="bg1"/>
                              </a:solidFill>
                              <a:effectLst/>
                            </a:rPr>
                            <a:t>=  __ +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/>
                                <m:den/>
                              </m:f>
                            </m:oMath>
                          </a14:m>
                          <a:endParaRPr lang="es-ES" sz="2400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4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31151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CEB84BBB-E5A7-1C49-B3C5-423E28E307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7910959"/>
                  </p:ext>
                </p:extLst>
              </p:nvPr>
            </p:nvGraphicFramePr>
            <p:xfrm>
              <a:off x="611559" y="2132856"/>
              <a:ext cx="7992888" cy="41044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664041">
                      <a:extLst>
                        <a:ext uri="{9D8B030D-6E8A-4147-A177-3AD203B41FA5}">
                          <a16:colId xmlns:a16="http://schemas.microsoft.com/office/drawing/2014/main" val="4084645271"/>
                        </a:ext>
                      </a:extLst>
                    </a:gridCol>
                    <a:gridCol w="2664041">
                      <a:extLst>
                        <a:ext uri="{9D8B030D-6E8A-4147-A177-3AD203B41FA5}">
                          <a16:colId xmlns:a16="http://schemas.microsoft.com/office/drawing/2014/main" val="3729381681"/>
                        </a:ext>
                      </a:extLst>
                    </a:gridCol>
                    <a:gridCol w="2664806">
                      <a:extLst>
                        <a:ext uri="{9D8B030D-6E8A-4147-A177-3AD203B41FA5}">
                          <a16:colId xmlns:a16="http://schemas.microsoft.com/office/drawing/2014/main" val="4147171591"/>
                        </a:ext>
                      </a:extLst>
                    </a:gridCol>
                  </a:tblGrid>
                  <a:tr h="2238676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76" r="-200476" b="-836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0476" r="-100476" b="-836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00476" r="-476" b="-836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922790"/>
                      </a:ext>
                    </a:extLst>
                  </a:tr>
                  <a:tr h="1865780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76" t="-119595" r="-20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0476" t="-119595" r="-10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00476" t="-119595" r="-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31151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75797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FRACCIONES EQUIVALENTES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8144" y="1052736"/>
            <a:ext cx="2671758" cy="5351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484784"/>
            <a:ext cx="5029524" cy="65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2857496"/>
            <a:ext cx="46577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60786738"/>
              </p:ext>
            </p:extLst>
          </p:nvPr>
        </p:nvGraphicFramePr>
        <p:xfrm>
          <a:off x="642911" y="571480"/>
          <a:ext cx="7929618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>
                <a:solidFill>
                  <a:schemeClr val="accent2">
                    <a:lumMod val="75000"/>
                  </a:schemeClr>
                </a:solidFill>
              </a:rPr>
              <a:t>EJERCICIOS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EF10907-05B2-4B41-A2FF-FE87BBC835E6}"/>
              </a:ext>
            </a:extLst>
          </p:cNvPr>
          <p:cNvSpPr txBox="1"/>
          <p:nvPr/>
        </p:nvSpPr>
        <p:spPr>
          <a:xfrm>
            <a:off x="595082" y="1044025"/>
            <a:ext cx="4320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C3351EFA-EE1D-1A4E-A4C7-CC15F28D9AE6}"/>
              </a:ext>
            </a:extLst>
          </p:cNvPr>
          <p:cNvSpPr txBox="1"/>
          <p:nvPr/>
        </p:nvSpPr>
        <p:spPr>
          <a:xfrm>
            <a:off x="1173832" y="1005696"/>
            <a:ext cx="7430615" cy="83099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Comprueba si las siguientes fracciones son equivalentes justificando tu respuesta:</a:t>
            </a:r>
            <a:endParaRPr lang="es-ES" sz="4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CFBB0856-4087-E44E-AAFC-FEDE00BD0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5455117"/>
                  </p:ext>
                </p:extLst>
              </p:nvPr>
            </p:nvGraphicFramePr>
            <p:xfrm>
              <a:off x="827583" y="2420888"/>
              <a:ext cx="7776864" cy="302190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92040">
                      <a:extLst>
                        <a:ext uri="{9D8B030D-6E8A-4147-A177-3AD203B41FA5}">
                          <a16:colId xmlns:a16="http://schemas.microsoft.com/office/drawing/2014/main" val="1370607439"/>
                        </a:ext>
                      </a:extLst>
                    </a:gridCol>
                    <a:gridCol w="2592040">
                      <a:extLst>
                        <a:ext uri="{9D8B030D-6E8A-4147-A177-3AD203B41FA5}">
                          <a16:colId xmlns:a16="http://schemas.microsoft.com/office/drawing/2014/main" val="2966754612"/>
                        </a:ext>
                      </a:extLst>
                    </a:gridCol>
                    <a:gridCol w="2592784">
                      <a:extLst>
                        <a:ext uri="{9D8B030D-6E8A-4147-A177-3AD203B41FA5}">
                          <a16:colId xmlns:a16="http://schemas.microsoft.com/office/drawing/2014/main" val="3956826356"/>
                        </a:ext>
                      </a:extLst>
                    </a:gridCol>
                  </a:tblGrid>
                  <a:tr h="2376264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S" sz="3600" dirty="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s-ES" sz="36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ES" sz="36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  <m:f>
                                <m:fPr>
                                  <m:ctrlPr>
                                    <a:rPr lang="es-ES" sz="4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44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s-ES" sz="44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s-ES" sz="4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4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ES" sz="4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s-ES" sz="4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44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num>
                                <m:den>
                                  <m:r>
                                    <a:rPr lang="es-ES" sz="44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oMath>
                          </a14:m>
                          <a:endParaRPr lang="es-ES" sz="3600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3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3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3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endParaRPr lang="es-ES" sz="36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36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s-ES" sz="36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f>
                                  <m:fPr>
                                    <m:ctrlPr>
                                      <a:rPr lang="es-ES" sz="3600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36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s-ES" sz="36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den>
                                </m:f>
                                <m:r>
                                  <a:rPr lang="es-ES" sz="36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S" sz="36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ES" sz="36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s-ES" sz="3600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36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num>
                                  <m:den>
                                    <m:r>
                                      <a:rPr lang="es-ES" sz="36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S" sz="360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36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36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36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3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36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s-ES" sz="36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f>
                                  <m:fPr>
                                    <m:ctrlPr>
                                      <a:rPr lang="es-ES" sz="3600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36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num>
                                  <m:den>
                                    <m:r>
                                      <a:rPr lang="es-ES" sz="36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  <m:r>
                                  <a:rPr lang="es-ES" sz="36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S" sz="36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ES" sz="36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s-ES" sz="3600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36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60</m:t>
                                    </m:r>
                                  </m:num>
                                  <m:den>
                                    <m:r>
                                      <a:rPr lang="es-ES" sz="36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S" sz="3600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3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3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3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36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72287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CFBB0856-4087-E44E-AAFC-FEDE00BD0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5455117"/>
                  </p:ext>
                </p:extLst>
              </p:nvPr>
            </p:nvGraphicFramePr>
            <p:xfrm>
              <a:off x="827583" y="2420888"/>
              <a:ext cx="7776864" cy="303765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92040">
                      <a:extLst>
                        <a:ext uri="{9D8B030D-6E8A-4147-A177-3AD203B41FA5}">
                          <a16:colId xmlns:a16="http://schemas.microsoft.com/office/drawing/2014/main" val="1370607439"/>
                        </a:ext>
                      </a:extLst>
                    </a:gridCol>
                    <a:gridCol w="2592040">
                      <a:extLst>
                        <a:ext uri="{9D8B030D-6E8A-4147-A177-3AD203B41FA5}">
                          <a16:colId xmlns:a16="http://schemas.microsoft.com/office/drawing/2014/main" val="2966754612"/>
                        </a:ext>
                      </a:extLst>
                    </a:gridCol>
                    <a:gridCol w="2592784">
                      <a:extLst>
                        <a:ext uri="{9D8B030D-6E8A-4147-A177-3AD203B41FA5}">
                          <a16:colId xmlns:a16="http://schemas.microsoft.com/office/drawing/2014/main" val="3956826356"/>
                        </a:ext>
                      </a:extLst>
                    </a:gridCol>
                  </a:tblGrid>
                  <a:tr h="3037650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0" t="-417" r="-200490" b="-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417" r="-99512" b="-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980" t="-417" b="-4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72287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22504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¿Cómo obtener fracciones equivalentes?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142984"/>
            <a:ext cx="7565001" cy="3557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11560" y="476672"/>
            <a:ext cx="799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¿Cómo obtener fracciones equivalentes?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7951049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>
                <a:solidFill>
                  <a:schemeClr val="accent2">
                    <a:lumMod val="75000"/>
                  </a:schemeClr>
                </a:solidFill>
              </a:rPr>
              <a:t>EJERCICIOS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EF10907-05B2-4B41-A2FF-FE87BBC835E6}"/>
              </a:ext>
            </a:extLst>
          </p:cNvPr>
          <p:cNvSpPr txBox="1"/>
          <p:nvPr/>
        </p:nvSpPr>
        <p:spPr>
          <a:xfrm>
            <a:off x="595082" y="1044025"/>
            <a:ext cx="4320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C3351EFA-EE1D-1A4E-A4C7-CC15F28D9AE6}"/>
              </a:ext>
            </a:extLst>
          </p:cNvPr>
          <p:cNvSpPr txBox="1"/>
          <p:nvPr/>
        </p:nvSpPr>
        <p:spPr>
          <a:xfrm>
            <a:off x="1173832" y="1005696"/>
            <a:ext cx="7430615" cy="83099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Inventa dos fracciones equivalentes a cada una de las siguientes fracciones: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CFBB0856-4087-E44E-AAFC-FEDE00BD0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075912"/>
                  </p:ext>
                </p:extLst>
              </p:nvPr>
            </p:nvGraphicFramePr>
            <p:xfrm>
              <a:off x="827583" y="2420888"/>
              <a:ext cx="7776864" cy="237626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92040">
                      <a:extLst>
                        <a:ext uri="{9D8B030D-6E8A-4147-A177-3AD203B41FA5}">
                          <a16:colId xmlns:a16="http://schemas.microsoft.com/office/drawing/2014/main" val="1370607439"/>
                        </a:ext>
                      </a:extLst>
                    </a:gridCol>
                    <a:gridCol w="2592040">
                      <a:extLst>
                        <a:ext uri="{9D8B030D-6E8A-4147-A177-3AD203B41FA5}">
                          <a16:colId xmlns:a16="http://schemas.microsoft.com/office/drawing/2014/main" val="2966754612"/>
                        </a:ext>
                      </a:extLst>
                    </a:gridCol>
                    <a:gridCol w="2592784">
                      <a:extLst>
                        <a:ext uri="{9D8B030D-6E8A-4147-A177-3AD203B41FA5}">
                          <a16:colId xmlns:a16="http://schemas.microsoft.com/office/drawing/2014/main" val="3956826356"/>
                        </a:ext>
                      </a:extLst>
                    </a:gridCol>
                  </a:tblGrid>
                  <a:tr h="2376264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s-ES" sz="440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s-ES" sz="440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f>
                                <m:fPr>
                                  <m:ctrlPr>
                                    <a:rPr lang="es-ES" sz="4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4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s-ES" sz="4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s-ES" sz="4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440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s-ES" sz="400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Wingdings" pitchFamily="2" charset="2"/>
                            </a:rPr>
                            <a:t></a:t>
                          </a:r>
                          <a:r>
                            <a:rPr lang="es-ES" sz="400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s-ES" sz="3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360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3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s-ES" sz="440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s-ES" sz="440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f>
                                <m:fPr>
                                  <m:ctrlPr>
                                    <a:rPr lang="es-ES" sz="4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4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150</m:t>
                                  </m:r>
                                </m:num>
                                <m:den>
                                  <m:r>
                                    <a:rPr lang="es-ES" sz="4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210</m:t>
                                  </m:r>
                                </m:den>
                              </m:f>
                              <m:r>
                                <a:rPr lang="es-ES" sz="4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440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s-ES" sz="400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Wingdings" pitchFamily="2" charset="2"/>
                            </a:rPr>
                            <a:t></a:t>
                          </a:r>
                          <a:r>
                            <a:rPr lang="es-ES" sz="400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s-ES" sz="3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s-ES" sz="440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es-ES" sz="440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f>
                                <m:fPr>
                                  <m:ctrlPr>
                                    <a:rPr lang="es-ES" sz="4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4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66</m:t>
                                  </m:r>
                                </m:num>
                                <m:den>
                                  <m:r>
                                    <a:rPr lang="es-ES" sz="4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330</m:t>
                                  </m:r>
                                </m:den>
                              </m:f>
                              <m:r>
                                <a:rPr lang="es-ES" sz="4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44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s-ES" sz="40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Wingdings" pitchFamily="2" charset="2"/>
                            </a:rPr>
                            <a:t></a:t>
                          </a:r>
                          <a:r>
                            <a:rPr lang="es-ES" sz="40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s-ES" sz="36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72287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CFBB0856-4087-E44E-AAFC-FEDE00BD0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075912"/>
                  </p:ext>
                </p:extLst>
              </p:nvPr>
            </p:nvGraphicFramePr>
            <p:xfrm>
              <a:off x="827583" y="2420888"/>
              <a:ext cx="7776864" cy="237626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92040">
                      <a:extLst>
                        <a:ext uri="{9D8B030D-6E8A-4147-A177-3AD203B41FA5}">
                          <a16:colId xmlns:a16="http://schemas.microsoft.com/office/drawing/2014/main" val="1370607439"/>
                        </a:ext>
                      </a:extLst>
                    </a:gridCol>
                    <a:gridCol w="2592040">
                      <a:extLst>
                        <a:ext uri="{9D8B030D-6E8A-4147-A177-3AD203B41FA5}">
                          <a16:colId xmlns:a16="http://schemas.microsoft.com/office/drawing/2014/main" val="2966754612"/>
                        </a:ext>
                      </a:extLst>
                    </a:gridCol>
                    <a:gridCol w="2592784">
                      <a:extLst>
                        <a:ext uri="{9D8B030D-6E8A-4147-A177-3AD203B41FA5}">
                          <a16:colId xmlns:a16="http://schemas.microsoft.com/office/drawing/2014/main" val="3956826356"/>
                        </a:ext>
                      </a:extLst>
                    </a:gridCol>
                  </a:tblGrid>
                  <a:tr h="2376264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0" r="-200490" b="-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r="-99512" b="-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980" b="-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72287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9996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>
                <a:solidFill>
                  <a:schemeClr val="accent2">
                    <a:lumMod val="75000"/>
                  </a:schemeClr>
                </a:solidFill>
              </a:rPr>
              <a:t>EJERCICIOS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EF10907-05B2-4B41-A2FF-FE87BBC835E6}"/>
              </a:ext>
            </a:extLst>
          </p:cNvPr>
          <p:cNvSpPr txBox="1"/>
          <p:nvPr/>
        </p:nvSpPr>
        <p:spPr>
          <a:xfrm>
            <a:off x="595082" y="1044025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C3351EFA-EE1D-1A4E-A4C7-CC15F28D9AE6}"/>
              </a:ext>
            </a:extLst>
          </p:cNvPr>
          <p:cNvSpPr txBox="1"/>
          <p:nvPr/>
        </p:nvSpPr>
        <p:spPr>
          <a:xfrm>
            <a:off x="1619672" y="1005696"/>
            <a:ext cx="6984775" cy="83099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Calcula el valor de “x” para que las siguientes fracciones sean equivalentes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CFBB0856-4087-E44E-AAFC-FEDE00BD0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8481351"/>
                  </p:ext>
                </p:extLst>
              </p:nvPr>
            </p:nvGraphicFramePr>
            <p:xfrm>
              <a:off x="827583" y="2420888"/>
              <a:ext cx="7776864" cy="237626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92040">
                      <a:extLst>
                        <a:ext uri="{9D8B030D-6E8A-4147-A177-3AD203B41FA5}">
                          <a16:colId xmlns:a16="http://schemas.microsoft.com/office/drawing/2014/main" val="1370607439"/>
                        </a:ext>
                      </a:extLst>
                    </a:gridCol>
                    <a:gridCol w="2592040">
                      <a:extLst>
                        <a:ext uri="{9D8B030D-6E8A-4147-A177-3AD203B41FA5}">
                          <a16:colId xmlns:a16="http://schemas.microsoft.com/office/drawing/2014/main" val="2966754612"/>
                        </a:ext>
                      </a:extLst>
                    </a:gridCol>
                    <a:gridCol w="2592784">
                      <a:extLst>
                        <a:ext uri="{9D8B030D-6E8A-4147-A177-3AD203B41FA5}">
                          <a16:colId xmlns:a16="http://schemas.microsoft.com/office/drawing/2014/main" val="3956826356"/>
                        </a:ext>
                      </a:extLst>
                    </a:gridCol>
                  </a:tblGrid>
                  <a:tr h="2376264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s-ES" sz="320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s-ES" sz="320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f>
                                <m:fPr>
                                  <m:ctrlPr>
                                    <a:rPr lang="es-E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s-E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s-E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s-E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s-E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s-E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s-E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oMath>
                          </a14:m>
                          <a:r>
                            <a:rPr lang="es-ES" sz="320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s-ES" sz="280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Wingdings" pitchFamily="2" charset="2"/>
                            </a:rPr>
                            <a:t></a:t>
                          </a:r>
                          <a:r>
                            <a:rPr lang="es-ES" sz="280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x=</a:t>
                          </a:r>
                          <a:endParaRPr lang="es-ES" sz="24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24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s-ES" sz="320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s-ES" sz="320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f>
                                <m:fPr>
                                  <m:ctrlPr>
                                    <a:rPr lang="es-E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s-E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15</m:t>
                                  </m:r>
                                </m:den>
                              </m:f>
                              <m:r>
                                <a:rPr lang="es-E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s-E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s-E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s-E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s-E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s-ES" sz="320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s-ES" sz="280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Wingdings" pitchFamily="2" charset="2"/>
                            </a:rPr>
                            <a:t></a:t>
                          </a:r>
                          <a:r>
                            <a:rPr lang="es-ES" sz="280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x=</a:t>
                          </a:r>
                          <a:endParaRPr lang="es-ES" sz="24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s-ES" sz="320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es-ES" sz="320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f>
                                <m:fPr>
                                  <m:ctrlPr>
                                    <a:rPr lang="es-E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s-E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s-E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s-E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s-E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s-E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s-E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r>
                            <a:rPr lang="es-ES" sz="32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s-ES" sz="28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Wingdings" pitchFamily="2" charset="2"/>
                            </a:rPr>
                            <a:t></a:t>
                          </a:r>
                          <a:r>
                            <a:rPr lang="es-ES" sz="28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x=</a:t>
                          </a:r>
                          <a:endParaRPr lang="es-ES" sz="24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72287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CFBB0856-4087-E44E-AAFC-FEDE00BD0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8481351"/>
                  </p:ext>
                </p:extLst>
              </p:nvPr>
            </p:nvGraphicFramePr>
            <p:xfrm>
              <a:off x="827583" y="2420888"/>
              <a:ext cx="7776864" cy="237626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92040">
                      <a:extLst>
                        <a:ext uri="{9D8B030D-6E8A-4147-A177-3AD203B41FA5}">
                          <a16:colId xmlns:a16="http://schemas.microsoft.com/office/drawing/2014/main" val="1370607439"/>
                        </a:ext>
                      </a:extLst>
                    </a:gridCol>
                    <a:gridCol w="2592040">
                      <a:extLst>
                        <a:ext uri="{9D8B030D-6E8A-4147-A177-3AD203B41FA5}">
                          <a16:colId xmlns:a16="http://schemas.microsoft.com/office/drawing/2014/main" val="2966754612"/>
                        </a:ext>
                      </a:extLst>
                    </a:gridCol>
                    <a:gridCol w="2592784">
                      <a:extLst>
                        <a:ext uri="{9D8B030D-6E8A-4147-A177-3AD203B41FA5}">
                          <a16:colId xmlns:a16="http://schemas.microsoft.com/office/drawing/2014/main" val="3956826356"/>
                        </a:ext>
                      </a:extLst>
                    </a:gridCol>
                  </a:tblGrid>
                  <a:tr h="2376264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0" r="-200490" b="-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r="-99512" b="-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980" b="-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72287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69386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11560" y="476672"/>
            <a:ext cx="799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FRACCIONES IRREDUCIBLES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 b="48221"/>
          <a:stretch>
            <a:fillRect/>
          </a:stretch>
        </p:blipFill>
        <p:spPr bwMode="auto">
          <a:xfrm>
            <a:off x="714348" y="1214422"/>
            <a:ext cx="770089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>
                <a:solidFill>
                  <a:schemeClr val="accent2">
                    <a:lumMod val="75000"/>
                  </a:schemeClr>
                </a:solidFill>
              </a:rPr>
              <a:t>EJERCICIOS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EF10907-05B2-4B41-A2FF-FE87BBC835E6}"/>
              </a:ext>
            </a:extLst>
          </p:cNvPr>
          <p:cNvSpPr txBox="1"/>
          <p:nvPr/>
        </p:nvSpPr>
        <p:spPr>
          <a:xfrm>
            <a:off x="595082" y="1044025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C3351EFA-EE1D-1A4E-A4C7-CC15F28D9AE6}"/>
              </a:ext>
            </a:extLst>
          </p:cNvPr>
          <p:cNvSpPr txBox="1"/>
          <p:nvPr/>
        </p:nvSpPr>
        <p:spPr>
          <a:xfrm>
            <a:off x="1619672" y="1167135"/>
            <a:ext cx="6984775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Simplifica las siguientes fracciones: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a 2">
                <a:extLst>
                  <a:ext uri="{FF2B5EF4-FFF2-40B4-BE49-F238E27FC236}">
                    <a16:creationId xmlns:a16="http://schemas.microsoft.com/office/drawing/2014/main" id="{A9AFFDBB-E358-094D-9C1E-E9BFA945A8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9613153"/>
                  </p:ext>
                </p:extLst>
              </p:nvPr>
            </p:nvGraphicFramePr>
            <p:xfrm>
              <a:off x="791579" y="2420888"/>
              <a:ext cx="7632847" cy="270992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44039">
                      <a:extLst>
                        <a:ext uri="{9D8B030D-6E8A-4147-A177-3AD203B41FA5}">
                          <a16:colId xmlns:a16="http://schemas.microsoft.com/office/drawing/2014/main" val="1807264627"/>
                        </a:ext>
                      </a:extLst>
                    </a:gridCol>
                    <a:gridCol w="2544039">
                      <a:extLst>
                        <a:ext uri="{9D8B030D-6E8A-4147-A177-3AD203B41FA5}">
                          <a16:colId xmlns:a16="http://schemas.microsoft.com/office/drawing/2014/main" val="3371145386"/>
                        </a:ext>
                      </a:extLst>
                    </a:gridCol>
                    <a:gridCol w="2544769">
                      <a:extLst>
                        <a:ext uri="{9D8B030D-6E8A-4147-A177-3AD203B41FA5}">
                          <a16:colId xmlns:a16="http://schemas.microsoft.com/office/drawing/2014/main" val="355283605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8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36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36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num>
                                <m:den>
                                  <m:r>
                                    <a:rPr lang="es-ES" sz="36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den>
                              </m:f>
                            </m:oMath>
                          </a14:m>
                          <a:r>
                            <a:rPr lang="es-ES" sz="36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s-ES" sz="28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=</a:t>
                          </a: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es-ES" sz="28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8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36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36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num>
                                <m:den>
                                  <m:r>
                                    <a:rPr lang="es-ES" sz="36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75</m:t>
                                  </m:r>
                                </m:den>
                              </m:f>
                            </m:oMath>
                          </a14:m>
                          <a:r>
                            <a:rPr lang="es-ES" sz="36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s-ES" sz="28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=</a:t>
                          </a:r>
                          <a:endParaRPr lang="es-ES" sz="28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36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36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s-ES" sz="36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84</m:t>
                                  </m:r>
                                </m:den>
                              </m:f>
                            </m:oMath>
                          </a14:m>
                          <a:r>
                            <a:rPr lang="es-ES" sz="3600" b="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=</a:t>
                          </a:r>
                          <a:endParaRPr lang="es-ES" sz="2800" b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869272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8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d)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36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36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28</m:t>
                                  </m:r>
                                </m:num>
                                <m:den>
                                  <m:r>
                                    <a:rPr lang="es-ES" sz="36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den>
                              </m:f>
                            </m:oMath>
                          </a14:m>
                          <a:r>
                            <a:rPr lang="es-ES" sz="36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s-ES" sz="28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=</a:t>
                          </a: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es-ES" sz="28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8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e)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36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36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55</m:t>
                                  </m:r>
                                </m:num>
                                <m:den>
                                  <m:r>
                                    <a:rPr lang="es-ES" sz="36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44</m:t>
                                  </m:r>
                                </m:den>
                              </m:f>
                            </m:oMath>
                          </a14:m>
                          <a:r>
                            <a:rPr lang="es-ES" sz="36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s-ES" sz="28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=</a:t>
                          </a:r>
                          <a:endParaRPr lang="es-ES" sz="28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8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f)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36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36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28</m:t>
                                  </m:r>
                                </m:num>
                                <m:den>
                                  <m:r>
                                    <a:rPr lang="es-ES" sz="36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56</m:t>
                                  </m:r>
                                </m:den>
                              </m:f>
                            </m:oMath>
                          </a14:m>
                          <a:r>
                            <a:rPr lang="es-ES" sz="36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s-ES" sz="28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=</a:t>
                          </a:r>
                          <a:endParaRPr lang="es-ES" sz="28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0313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a 2">
                <a:extLst>
                  <a:ext uri="{FF2B5EF4-FFF2-40B4-BE49-F238E27FC236}">
                    <a16:creationId xmlns:a16="http://schemas.microsoft.com/office/drawing/2014/main" id="{A9AFFDBB-E358-094D-9C1E-E9BFA945A8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9613153"/>
                  </p:ext>
                </p:extLst>
              </p:nvPr>
            </p:nvGraphicFramePr>
            <p:xfrm>
              <a:off x="791579" y="2420888"/>
              <a:ext cx="7632847" cy="273799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44039">
                      <a:extLst>
                        <a:ext uri="{9D8B030D-6E8A-4147-A177-3AD203B41FA5}">
                          <a16:colId xmlns:a16="http://schemas.microsoft.com/office/drawing/2014/main" val="1807264627"/>
                        </a:ext>
                      </a:extLst>
                    </a:gridCol>
                    <a:gridCol w="2544039">
                      <a:extLst>
                        <a:ext uri="{9D8B030D-6E8A-4147-A177-3AD203B41FA5}">
                          <a16:colId xmlns:a16="http://schemas.microsoft.com/office/drawing/2014/main" val="3371145386"/>
                        </a:ext>
                      </a:extLst>
                    </a:gridCol>
                    <a:gridCol w="2544769">
                      <a:extLst>
                        <a:ext uri="{9D8B030D-6E8A-4147-A177-3AD203B41FA5}">
                          <a16:colId xmlns:a16="http://schemas.microsoft.com/office/drawing/2014/main" val="3552836053"/>
                        </a:ext>
                      </a:extLst>
                    </a:gridCol>
                  </a:tblGrid>
                  <a:tr h="1368997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8" r="-199502" b="-99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000" r="-100500" b="-99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b="-99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8692721"/>
                      </a:ext>
                    </a:extLst>
                  </a:tr>
                  <a:tr h="1368997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8" t="-100926" r="-1995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000" t="-100926" r="-100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100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03132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62813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>
                <a:solidFill>
                  <a:schemeClr val="accent2">
                    <a:lumMod val="75000"/>
                  </a:schemeClr>
                </a:solidFill>
              </a:rPr>
              <a:t>EJERCICIOS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EF10907-05B2-4B41-A2FF-FE87BBC835E6}"/>
              </a:ext>
            </a:extLst>
          </p:cNvPr>
          <p:cNvSpPr txBox="1"/>
          <p:nvPr/>
        </p:nvSpPr>
        <p:spPr>
          <a:xfrm>
            <a:off x="595082" y="1044025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C3351EFA-EE1D-1A4E-A4C7-CC15F28D9AE6}"/>
              </a:ext>
            </a:extLst>
          </p:cNvPr>
          <p:cNvSpPr txBox="1"/>
          <p:nvPr/>
        </p:nvSpPr>
        <p:spPr>
          <a:xfrm>
            <a:off x="1619672" y="1167135"/>
            <a:ext cx="6984775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Completa para que sean irreducibles: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B22700-168D-A04E-8F09-E79F66286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924" y="2348880"/>
            <a:ext cx="1361554" cy="243860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251CF15-12D3-374D-BA63-E0020FE66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2348879"/>
            <a:ext cx="1440160" cy="240026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B8378D6-1AA3-A74A-8326-C3F4A0B47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3078" y="2348879"/>
            <a:ext cx="1127234" cy="242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44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>
                <a:solidFill>
                  <a:schemeClr val="accent2">
                    <a:lumMod val="75000"/>
                  </a:schemeClr>
                </a:solidFill>
              </a:rPr>
              <a:t>EJERCICIOS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EF10907-05B2-4B41-A2FF-FE87BBC835E6}"/>
              </a:ext>
            </a:extLst>
          </p:cNvPr>
          <p:cNvSpPr txBox="1"/>
          <p:nvPr/>
        </p:nvSpPr>
        <p:spPr>
          <a:xfrm>
            <a:off x="595082" y="1044025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C3351EFA-EE1D-1A4E-A4C7-CC15F28D9AE6}"/>
              </a:ext>
            </a:extLst>
          </p:cNvPr>
          <p:cNvSpPr txBox="1"/>
          <p:nvPr/>
        </p:nvSpPr>
        <p:spPr>
          <a:xfrm>
            <a:off x="1619672" y="1167135"/>
            <a:ext cx="6984775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Razona si son ciertas estas afirmaciones: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0012EC4-1F41-0842-B0CC-254DFD768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48969"/>
              </p:ext>
            </p:extLst>
          </p:nvPr>
        </p:nvGraphicFramePr>
        <p:xfrm>
          <a:off x="611560" y="1874758"/>
          <a:ext cx="7992886" cy="396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8903">
                  <a:extLst>
                    <a:ext uri="{9D8B030D-6E8A-4147-A177-3AD203B41FA5}">
                      <a16:colId xmlns:a16="http://schemas.microsoft.com/office/drawing/2014/main" val="3643787930"/>
                    </a:ext>
                  </a:extLst>
                </a:gridCol>
                <a:gridCol w="435850">
                  <a:extLst>
                    <a:ext uri="{9D8B030D-6E8A-4147-A177-3AD203B41FA5}">
                      <a16:colId xmlns:a16="http://schemas.microsoft.com/office/drawing/2014/main" val="2779888128"/>
                    </a:ext>
                  </a:extLst>
                </a:gridCol>
                <a:gridCol w="3008133">
                  <a:extLst>
                    <a:ext uri="{9D8B030D-6E8A-4147-A177-3AD203B41FA5}">
                      <a16:colId xmlns:a16="http://schemas.microsoft.com/office/drawing/2014/main" val="2408130050"/>
                    </a:ext>
                  </a:extLst>
                </a:gridCol>
              </a:tblGrid>
              <a:tr h="293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Afirmación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V/F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Justificación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26009"/>
                  </a:ext>
                </a:extLst>
              </a:tr>
              <a:tr h="587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a)  Si el denominador de una fracción es un número primo entonces la fracción es irreducible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205903"/>
                  </a:ext>
                </a:extLst>
              </a:tr>
              <a:tr h="587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b)  Si el denominador de una fracción no es un número primo entonces la fracción no es irreducible.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028180"/>
                  </a:ext>
                </a:extLst>
              </a:tr>
              <a:tr h="587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c) Si una fracción tiene numerador 1 entonces es irreducible.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982966"/>
                  </a:ext>
                </a:extLst>
              </a:tr>
              <a:tr h="587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d) Dos fracciones irreducibles diferentes pueden ser equivalentes.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837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028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ORDENAR FRACCIONES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119C7E-86B4-A047-A040-25285C3CB189}"/>
              </a:ext>
            </a:extLst>
          </p:cNvPr>
          <p:cNvSpPr txBox="1"/>
          <p:nvPr/>
        </p:nvSpPr>
        <p:spPr>
          <a:xfrm>
            <a:off x="595082" y="1044025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B5069A6-F0E3-7341-833D-5367130D7534}"/>
              </a:ext>
            </a:extLst>
          </p:cNvPr>
          <p:cNvSpPr txBox="1"/>
          <p:nvPr/>
        </p:nvSpPr>
        <p:spPr>
          <a:xfrm>
            <a:off x="1619672" y="1167135"/>
            <a:ext cx="6984775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Calcula mentalmente: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394E01-BD64-BE4A-B47A-B68A97DE1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33554"/>
              </p:ext>
            </p:extLst>
          </p:nvPr>
        </p:nvGraphicFramePr>
        <p:xfrm>
          <a:off x="863587" y="2060848"/>
          <a:ext cx="7488832" cy="32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1850">
                  <a:extLst>
                    <a:ext uri="{9D8B030D-6E8A-4147-A177-3AD203B41FA5}">
                      <a16:colId xmlns:a16="http://schemas.microsoft.com/office/drawing/2014/main" val="2212292358"/>
                    </a:ext>
                  </a:extLst>
                </a:gridCol>
                <a:gridCol w="1871850">
                  <a:extLst>
                    <a:ext uri="{9D8B030D-6E8A-4147-A177-3AD203B41FA5}">
                      <a16:colId xmlns:a16="http://schemas.microsoft.com/office/drawing/2014/main" val="2184318759"/>
                    </a:ext>
                  </a:extLst>
                </a:gridCol>
                <a:gridCol w="1872566">
                  <a:extLst>
                    <a:ext uri="{9D8B030D-6E8A-4147-A177-3AD203B41FA5}">
                      <a16:colId xmlns:a16="http://schemas.microsoft.com/office/drawing/2014/main" val="2392298636"/>
                    </a:ext>
                  </a:extLst>
                </a:gridCol>
                <a:gridCol w="1872566">
                  <a:extLst>
                    <a:ext uri="{9D8B030D-6E8A-4147-A177-3AD203B41FA5}">
                      <a16:colId xmlns:a16="http://schemas.microsoft.com/office/drawing/2014/main" val="32401219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a) mcm(2,4,8)=_____</a:t>
                      </a:r>
                      <a:endParaRPr lang="es-ES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c) mcm(2,3,6)=_____</a:t>
                      </a:r>
                      <a:endParaRPr lang="es-ES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e) mcm(20,40)=_____</a:t>
                      </a:r>
                      <a:endParaRPr lang="es-ES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g) mcm(6,12,24)=_____</a:t>
                      </a:r>
                      <a:endParaRPr lang="es-ES" sz="20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298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b) mcm(3,9,27)=_____</a:t>
                      </a:r>
                      <a:endParaRPr lang="es-ES" sz="20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d) mcm(2,5,10)=_____</a:t>
                      </a:r>
                      <a:endParaRPr lang="es-ES" sz="20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f) mcm(9,12,36)=_____</a:t>
                      </a:r>
                      <a:endParaRPr lang="es-ES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h) mcm(7,14,28)=_____</a:t>
                      </a:r>
                      <a:endParaRPr lang="es-ES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695090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Viendo los anteriores mcm, ¿podrías enunciar alguna propiedad que puedas utilizar en algunos casos puntuales para facilitar el cálculo del mcm?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10032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4168" y="1196752"/>
            <a:ext cx="2428875" cy="500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412776"/>
            <a:ext cx="5057775" cy="105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CuadroTexto"/>
          <p:cNvSpPr txBox="1"/>
          <p:nvPr/>
        </p:nvSpPr>
        <p:spPr>
          <a:xfrm>
            <a:off x="2267744" y="476672"/>
            <a:ext cx="4615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¿QUÉ ES UNA FRACCIÓN?</a:t>
            </a:r>
          </a:p>
        </p:txBody>
      </p:sp>
      <p:pic>
        <p:nvPicPr>
          <p:cNvPr id="1028" name="Picture 4" descr="http://profeblog.es/blog/jfguirado/files/2009/09/2c2bac_adrian-lopez-torrente_-igualdad-manzana-fraccio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640" y="3140968"/>
            <a:ext cx="4008445" cy="3006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ORDENAR FRACCIONES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119C7E-86B4-A047-A040-25285C3CB189}"/>
              </a:ext>
            </a:extLst>
          </p:cNvPr>
          <p:cNvSpPr txBox="1"/>
          <p:nvPr/>
        </p:nvSpPr>
        <p:spPr>
          <a:xfrm>
            <a:off x="595082" y="1044025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B5069A6-F0E3-7341-833D-5367130D7534}"/>
              </a:ext>
            </a:extLst>
          </p:cNvPr>
          <p:cNvSpPr txBox="1"/>
          <p:nvPr/>
        </p:nvSpPr>
        <p:spPr>
          <a:xfrm>
            <a:off x="1619672" y="1167135"/>
            <a:ext cx="6984775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Calcula mentalmente: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7768C1B-D611-9D4B-AB59-A57526A558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080351"/>
              </p:ext>
            </p:extLst>
          </p:nvPr>
        </p:nvGraphicFramePr>
        <p:xfrm>
          <a:off x="611559" y="2204864"/>
          <a:ext cx="7992888" cy="2146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7840">
                  <a:extLst>
                    <a:ext uri="{9D8B030D-6E8A-4147-A177-3AD203B41FA5}">
                      <a16:colId xmlns:a16="http://schemas.microsoft.com/office/drawing/2014/main" val="640128897"/>
                    </a:ext>
                  </a:extLst>
                </a:gridCol>
                <a:gridCol w="1997840">
                  <a:extLst>
                    <a:ext uri="{9D8B030D-6E8A-4147-A177-3AD203B41FA5}">
                      <a16:colId xmlns:a16="http://schemas.microsoft.com/office/drawing/2014/main" val="2900894106"/>
                    </a:ext>
                  </a:extLst>
                </a:gridCol>
                <a:gridCol w="1998604">
                  <a:extLst>
                    <a:ext uri="{9D8B030D-6E8A-4147-A177-3AD203B41FA5}">
                      <a16:colId xmlns:a16="http://schemas.microsoft.com/office/drawing/2014/main" val="2326130803"/>
                    </a:ext>
                  </a:extLst>
                </a:gridCol>
                <a:gridCol w="1998604">
                  <a:extLst>
                    <a:ext uri="{9D8B030D-6E8A-4147-A177-3AD203B41FA5}">
                      <a16:colId xmlns:a16="http://schemas.microsoft.com/office/drawing/2014/main" val="3264181163"/>
                    </a:ext>
                  </a:extLst>
                </a:gridCol>
              </a:tblGrid>
              <a:tr h="107339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a) mcm(2,7)=_____</a:t>
                      </a:r>
                      <a:endParaRPr lang="es-ES" sz="20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c) mcm(2,3,5)=_____</a:t>
                      </a:r>
                      <a:endParaRPr lang="es-ES" sz="20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e) mcm(20,30)=_____</a:t>
                      </a:r>
                      <a:endParaRPr lang="es-ES" sz="20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g) mcm(6,12,18)=_____</a:t>
                      </a:r>
                      <a:endParaRPr lang="es-ES" sz="20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326129"/>
                  </a:ext>
                </a:extLst>
              </a:tr>
              <a:tr h="107339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b) mcm(3,10)=_____</a:t>
                      </a:r>
                      <a:endParaRPr lang="es-ES" sz="20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d) mcm(2,5,6)=_____</a:t>
                      </a:r>
                      <a:endParaRPr lang="es-ES" sz="20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f) mcm(3,9,2)=_____</a:t>
                      </a:r>
                      <a:endParaRPr lang="es-ES" sz="20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h) mcm(7,14,21)=_____</a:t>
                      </a:r>
                      <a:endParaRPr lang="es-ES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152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165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ORDENAR FRACCIONES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119C7E-86B4-A047-A040-25285C3CB189}"/>
              </a:ext>
            </a:extLst>
          </p:cNvPr>
          <p:cNvSpPr txBox="1"/>
          <p:nvPr/>
        </p:nvSpPr>
        <p:spPr>
          <a:xfrm>
            <a:off x="595082" y="1044025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B5069A6-F0E3-7341-833D-5367130D7534}"/>
              </a:ext>
            </a:extLst>
          </p:cNvPr>
          <p:cNvSpPr txBox="1"/>
          <p:nvPr/>
        </p:nvSpPr>
        <p:spPr>
          <a:xfrm>
            <a:off x="1619672" y="1167135"/>
            <a:ext cx="6984775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Calcula: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644F8F6-33DB-C345-9211-00FA67D47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90822"/>
            <a:ext cx="7992887" cy="290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8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11560" y="476672"/>
            <a:ext cx="799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Operaciones con Fracciones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ORDENAR FRACCIONES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119C7E-86B4-A047-A040-25285C3CB189}"/>
              </a:ext>
            </a:extLst>
          </p:cNvPr>
          <p:cNvSpPr txBox="1"/>
          <p:nvPr/>
        </p:nvSpPr>
        <p:spPr>
          <a:xfrm>
            <a:off x="595082" y="1044025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B5069A6-F0E3-7341-833D-5367130D7534}"/>
              </a:ext>
            </a:extLst>
          </p:cNvPr>
          <p:cNvSpPr txBox="1"/>
          <p:nvPr/>
        </p:nvSpPr>
        <p:spPr>
          <a:xfrm>
            <a:off x="1619672" y="1167135"/>
            <a:ext cx="6984775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Ordena de menor a mayor: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24F248B-49C0-4949-A1C3-9819C69E2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815475"/>
            <a:ext cx="3657600" cy="14224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55BD298-412D-FB43-BE84-BC72D9F14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82" y="3789040"/>
            <a:ext cx="40132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66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ORDENAR FRACCIONES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119C7E-86B4-A047-A040-25285C3CB189}"/>
              </a:ext>
            </a:extLst>
          </p:cNvPr>
          <p:cNvSpPr txBox="1"/>
          <p:nvPr/>
        </p:nvSpPr>
        <p:spPr>
          <a:xfrm>
            <a:off x="595082" y="1044025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B5069A6-F0E3-7341-833D-5367130D7534}"/>
              </a:ext>
            </a:extLst>
          </p:cNvPr>
          <p:cNvSpPr txBox="1"/>
          <p:nvPr/>
        </p:nvSpPr>
        <p:spPr>
          <a:xfrm>
            <a:off x="1619672" y="1167135"/>
            <a:ext cx="6984775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Ordena de menor a mayor: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F22044E-D6C7-1C41-B99A-66BE6924D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82" y="1988840"/>
            <a:ext cx="3606800" cy="1333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3E9A05C-ED89-FD47-966C-55F28DE7E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82" y="3767108"/>
            <a:ext cx="35560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632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ORDENAR FRACCIONES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119C7E-86B4-A047-A040-25285C3CB189}"/>
              </a:ext>
            </a:extLst>
          </p:cNvPr>
          <p:cNvSpPr txBox="1"/>
          <p:nvPr/>
        </p:nvSpPr>
        <p:spPr>
          <a:xfrm>
            <a:off x="595082" y="1044025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B5069A6-F0E3-7341-833D-5367130D7534}"/>
              </a:ext>
            </a:extLst>
          </p:cNvPr>
          <p:cNvSpPr txBox="1"/>
          <p:nvPr/>
        </p:nvSpPr>
        <p:spPr>
          <a:xfrm>
            <a:off x="1619672" y="1167135"/>
            <a:ext cx="6984775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Ordena de menor a mayor: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F10B689-74BE-6842-AA00-1601C9815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825759"/>
            <a:ext cx="3860800" cy="13462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DD6162C-E907-9647-990F-8B09A084E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971518"/>
            <a:ext cx="35687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725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ORDENAR FRACCIONES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119C7E-86B4-A047-A040-25285C3CB189}"/>
              </a:ext>
            </a:extLst>
          </p:cNvPr>
          <p:cNvSpPr txBox="1"/>
          <p:nvPr/>
        </p:nvSpPr>
        <p:spPr>
          <a:xfrm>
            <a:off x="595082" y="1044025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B5069A6-F0E3-7341-833D-5367130D7534}"/>
              </a:ext>
            </a:extLst>
          </p:cNvPr>
          <p:cNvSpPr txBox="1"/>
          <p:nvPr/>
        </p:nvSpPr>
        <p:spPr>
          <a:xfrm>
            <a:off x="1619672" y="1167135"/>
            <a:ext cx="6984775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Ordena de menor a mayor: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F57FA38-7555-464D-99E2-5530B7221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88840"/>
            <a:ext cx="45085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78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11560" y="476672"/>
            <a:ext cx="799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SUMA Y RESTA DE FRACCIONES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124744"/>
            <a:ext cx="7680336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3789040"/>
            <a:ext cx="2160240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ORDENAR FRACCIONES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119C7E-86B4-A047-A040-25285C3CB189}"/>
              </a:ext>
            </a:extLst>
          </p:cNvPr>
          <p:cNvSpPr txBox="1"/>
          <p:nvPr/>
        </p:nvSpPr>
        <p:spPr>
          <a:xfrm>
            <a:off x="595082" y="1044025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B5069A6-F0E3-7341-833D-5367130D7534}"/>
              </a:ext>
            </a:extLst>
          </p:cNvPr>
          <p:cNvSpPr txBox="1"/>
          <p:nvPr/>
        </p:nvSpPr>
        <p:spPr>
          <a:xfrm>
            <a:off x="1619672" y="1167135"/>
            <a:ext cx="6984775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Realiza las </a:t>
            </a:r>
            <a:r>
              <a:rPr lang="es-ES" sz="2400">
                <a:solidFill>
                  <a:schemeClr val="bg1"/>
                </a:solidFill>
              </a:rPr>
              <a:t>siguientes operaciones: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BCAD427-2750-B949-AE9D-2446E43B3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04" y="1799471"/>
            <a:ext cx="6845300" cy="14986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0B6BD25-4E07-BB4D-A784-D22E6E1FF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04" y="3861048"/>
            <a:ext cx="68453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488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ORDENAR FRACCIONES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119C7E-86B4-A047-A040-25285C3CB189}"/>
              </a:ext>
            </a:extLst>
          </p:cNvPr>
          <p:cNvSpPr txBox="1"/>
          <p:nvPr/>
        </p:nvSpPr>
        <p:spPr>
          <a:xfrm>
            <a:off x="595082" y="1044025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B5069A6-F0E3-7341-833D-5367130D7534}"/>
              </a:ext>
            </a:extLst>
          </p:cNvPr>
          <p:cNvSpPr txBox="1"/>
          <p:nvPr/>
        </p:nvSpPr>
        <p:spPr>
          <a:xfrm>
            <a:off x="1619672" y="1167135"/>
            <a:ext cx="6984775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Realiza las </a:t>
            </a:r>
            <a:r>
              <a:rPr lang="es-ES" sz="2400">
                <a:solidFill>
                  <a:schemeClr val="bg1"/>
                </a:solidFill>
              </a:rPr>
              <a:t>siguientes operaciones: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C454E36-AC20-C146-9904-0D14DF883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08" y="1988840"/>
            <a:ext cx="7048500" cy="14097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262B140-2DFB-7F45-9581-91743EE1C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72" y="3758580"/>
            <a:ext cx="7112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46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2">
                    <a:lumMod val="75000"/>
                  </a:schemeClr>
                </a:solidFill>
              </a:rPr>
              <a:t>INTERPRETACIÓN DEL CONCEPTO DE FRACCIÓN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253069125"/>
              </p:ext>
            </p:extLst>
          </p:nvPr>
        </p:nvGraphicFramePr>
        <p:xfrm>
          <a:off x="1071538" y="1071546"/>
          <a:ext cx="6929486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3786190"/>
            <a:ext cx="6072230" cy="245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78" y="4459983"/>
            <a:ext cx="1781175" cy="63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ORDENAR FRACCIONES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119C7E-86B4-A047-A040-25285C3CB189}"/>
              </a:ext>
            </a:extLst>
          </p:cNvPr>
          <p:cNvSpPr txBox="1"/>
          <p:nvPr/>
        </p:nvSpPr>
        <p:spPr>
          <a:xfrm>
            <a:off x="595082" y="1044025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B5069A6-F0E3-7341-833D-5367130D7534}"/>
              </a:ext>
            </a:extLst>
          </p:cNvPr>
          <p:cNvSpPr txBox="1"/>
          <p:nvPr/>
        </p:nvSpPr>
        <p:spPr>
          <a:xfrm>
            <a:off x="1619672" y="1167135"/>
            <a:ext cx="6984775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Realiza las </a:t>
            </a:r>
            <a:r>
              <a:rPr lang="es-ES" sz="2400">
                <a:solidFill>
                  <a:schemeClr val="bg1"/>
                </a:solidFill>
              </a:rPr>
              <a:t>siguientes operaciones: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570442A-EEDA-C04D-8B8A-7F8397C3F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20" y="1988840"/>
            <a:ext cx="7150100" cy="14224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9CEB68C-5C33-DA40-A3AA-C0E698BF0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20" y="3771280"/>
            <a:ext cx="69977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529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ORDENAR FRACCIONES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119C7E-86B4-A047-A040-25285C3CB189}"/>
              </a:ext>
            </a:extLst>
          </p:cNvPr>
          <p:cNvSpPr txBox="1"/>
          <p:nvPr/>
        </p:nvSpPr>
        <p:spPr>
          <a:xfrm>
            <a:off x="595082" y="1044025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B5069A6-F0E3-7341-833D-5367130D7534}"/>
              </a:ext>
            </a:extLst>
          </p:cNvPr>
          <p:cNvSpPr txBox="1"/>
          <p:nvPr/>
        </p:nvSpPr>
        <p:spPr>
          <a:xfrm>
            <a:off x="1619672" y="1167135"/>
            <a:ext cx="6984775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Realiza las </a:t>
            </a:r>
            <a:r>
              <a:rPr lang="es-ES" sz="2400">
                <a:solidFill>
                  <a:schemeClr val="bg1"/>
                </a:solidFill>
              </a:rPr>
              <a:t>siguientes operaciones: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C232CC8-D083-4D4C-8F13-AE11DBA2E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1974850"/>
            <a:ext cx="5637758" cy="217714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1A6B52C-898F-554B-8745-E97F8F22B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30" y="4301920"/>
            <a:ext cx="5637778" cy="194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612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ORDENAR FRACCIONES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119C7E-86B4-A047-A040-25285C3CB189}"/>
              </a:ext>
            </a:extLst>
          </p:cNvPr>
          <p:cNvSpPr txBox="1"/>
          <p:nvPr/>
        </p:nvSpPr>
        <p:spPr>
          <a:xfrm>
            <a:off x="595082" y="1044025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B5069A6-F0E3-7341-833D-5367130D7534}"/>
              </a:ext>
            </a:extLst>
          </p:cNvPr>
          <p:cNvSpPr txBox="1"/>
          <p:nvPr/>
        </p:nvSpPr>
        <p:spPr>
          <a:xfrm>
            <a:off x="1619672" y="1167135"/>
            <a:ext cx="6984775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Realiza las </a:t>
            </a:r>
            <a:r>
              <a:rPr lang="es-ES" sz="2400">
                <a:solidFill>
                  <a:schemeClr val="bg1"/>
                </a:solidFill>
              </a:rPr>
              <a:t>siguientes operaciones: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4E697EE-86B5-F944-A366-961ED68B8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365" y="2078236"/>
            <a:ext cx="6629400" cy="15494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4A9F52B-4212-E44C-938A-FDF5F9593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73" y="4077072"/>
            <a:ext cx="65151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634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ORDENAR FRACCIONES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119C7E-86B4-A047-A040-25285C3CB189}"/>
              </a:ext>
            </a:extLst>
          </p:cNvPr>
          <p:cNvSpPr txBox="1"/>
          <p:nvPr/>
        </p:nvSpPr>
        <p:spPr>
          <a:xfrm>
            <a:off x="595082" y="1044025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B5069A6-F0E3-7341-833D-5367130D7534}"/>
              </a:ext>
            </a:extLst>
          </p:cNvPr>
          <p:cNvSpPr txBox="1"/>
          <p:nvPr/>
        </p:nvSpPr>
        <p:spPr>
          <a:xfrm>
            <a:off x="1619672" y="1167135"/>
            <a:ext cx="6984775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Realiza las </a:t>
            </a:r>
            <a:r>
              <a:rPr lang="es-ES" sz="2400">
                <a:solidFill>
                  <a:schemeClr val="bg1"/>
                </a:solidFill>
              </a:rPr>
              <a:t>siguientes operaciones: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DE0CC8D-8D0F-1645-BB0A-4A90853B7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26" y="2132856"/>
            <a:ext cx="7979421" cy="23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982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ORDENAR FRACCIONES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119C7E-86B4-A047-A040-25285C3CB189}"/>
              </a:ext>
            </a:extLst>
          </p:cNvPr>
          <p:cNvSpPr txBox="1"/>
          <p:nvPr/>
        </p:nvSpPr>
        <p:spPr>
          <a:xfrm>
            <a:off x="595082" y="1044025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B5069A6-F0E3-7341-833D-5367130D7534}"/>
              </a:ext>
            </a:extLst>
          </p:cNvPr>
          <p:cNvSpPr txBox="1"/>
          <p:nvPr/>
        </p:nvSpPr>
        <p:spPr>
          <a:xfrm>
            <a:off x="1619672" y="1167135"/>
            <a:ext cx="6984775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Realiza las </a:t>
            </a:r>
            <a:r>
              <a:rPr lang="es-ES" sz="2400">
                <a:solidFill>
                  <a:schemeClr val="bg1"/>
                </a:solidFill>
              </a:rPr>
              <a:t>siguientes operaciones: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2AA29D8-98E7-074C-B1BA-777E1CA70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88840"/>
            <a:ext cx="7740352" cy="195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596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11560" y="476672"/>
            <a:ext cx="799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MULTIPLICACIÓN DE FRACCIONES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196752"/>
            <a:ext cx="7971603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3284983"/>
            <a:ext cx="6336704" cy="2845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11560" y="476672"/>
            <a:ext cx="799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DIVISIÓN DE FRACCIONES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196752"/>
            <a:ext cx="7463160" cy="1459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0727" y="3284984"/>
            <a:ext cx="7729705" cy="1975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ORDENAR FRACCIONES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119C7E-86B4-A047-A040-25285C3CB189}"/>
              </a:ext>
            </a:extLst>
          </p:cNvPr>
          <p:cNvSpPr txBox="1"/>
          <p:nvPr/>
        </p:nvSpPr>
        <p:spPr>
          <a:xfrm>
            <a:off x="595082" y="1044025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B5069A6-F0E3-7341-833D-5367130D7534}"/>
              </a:ext>
            </a:extLst>
          </p:cNvPr>
          <p:cNvSpPr txBox="1"/>
          <p:nvPr/>
        </p:nvSpPr>
        <p:spPr>
          <a:xfrm>
            <a:off x="1619672" y="1167135"/>
            <a:ext cx="6984775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Realiza las </a:t>
            </a:r>
            <a:r>
              <a:rPr lang="es-ES" sz="2400">
                <a:solidFill>
                  <a:schemeClr val="bg1"/>
                </a:solidFill>
              </a:rPr>
              <a:t>siguientes operaciones: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39AD337-6CE2-AE41-BA0F-754768B34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21" y="1796043"/>
            <a:ext cx="6705600" cy="13208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3116EFD-8E2F-BB44-8ED3-3E1D7226C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66" y="3335144"/>
            <a:ext cx="7620000" cy="11557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89925B4-9C18-F84E-BD4E-528D0A7EE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266" y="4709145"/>
            <a:ext cx="69342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642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ORDENAR FRACCIONES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119C7E-86B4-A047-A040-25285C3CB189}"/>
              </a:ext>
            </a:extLst>
          </p:cNvPr>
          <p:cNvSpPr txBox="1"/>
          <p:nvPr/>
        </p:nvSpPr>
        <p:spPr>
          <a:xfrm>
            <a:off x="595082" y="1044025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B5069A6-F0E3-7341-833D-5367130D7534}"/>
              </a:ext>
            </a:extLst>
          </p:cNvPr>
          <p:cNvSpPr txBox="1"/>
          <p:nvPr/>
        </p:nvSpPr>
        <p:spPr>
          <a:xfrm>
            <a:off x="1619672" y="1167135"/>
            <a:ext cx="6984775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Realiza las </a:t>
            </a:r>
            <a:r>
              <a:rPr lang="es-ES" sz="2400">
                <a:solidFill>
                  <a:schemeClr val="bg1"/>
                </a:solidFill>
              </a:rPr>
              <a:t>siguientes operaciones: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FA0AD26-55AC-D741-B40C-8AC663C10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36" y="1988840"/>
            <a:ext cx="8039100" cy="12446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AB90AA4-DF88-A847-80B4-4255A8312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535080"/>
            <a:ext cx="4152900" cy="11049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1C359B9-1B4E-414E-B554-66604B141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941620"/>
            <a:ext cx="4356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076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ORDENAR FRACCIONES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119C7E-86B4-A047-A040-25285C3CB189}"/>
              </a:ext>
            </a:extLst>
          </p:cNvPr>
          <p:cNvSpPr txBox="1"/>
          <p:nvPr/>
        </p:nvSpPr>
        <p:spPr>
          <a:xfrm>
            <a:off x="595082" y="1044025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B5069A6-F0E3-7341-833D-5367130D7534}"/>
              </a:ext>
            </a:extLst>
          </p:cNvPr>
          <p:cNvSpPr txBox="1"/>
          <p:nvPr/>
        </p:nvSpPr>
        <p:spPr>
          <a:xfrm>
            <a:off x="1619672" y="1167135"/>
            <a:ext cx="6984775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Realiza las </a:t>
            </a:r>
            <a:r>
              <a:rPr lang="es-ES" sz="2400">
                <a:solidFill>
                  <a:schemeClr val="bg1"/>
                </a:solidFill>
              </a:rPr>
              <a:t>siguientes operaciones: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54D93FC-C783-6D45-8B57-DC8779B8C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96043"/>
            <a:ext cx="6400800" cy="12446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282F149-B020-4548-BE66-64610940F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36" y="3501008"/>
            <a:ext cx="66802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3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REPRESENTACIÓN DE FRACCIONES</a:t>
            </a:r>
          </a:p>
        </p:txBody>
      </p:sp>
      <p:pic>
        <p:nvPicPr>
          <p:cNvPr id="72706" name="Picture 2" descr="http://2.bp.blogspot.com/_Uy6setZILKU/TUB9CFJqsEI/AAAAAAAABrA/qQF2Gh0ejrE/s320/fraccion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5" y="1214422"/>
            <a:ext cx="5553465" cy="5171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61A6B8F-3DBB-DF42-B851-5D24D514C8B0}"/>
              </a:ext>
            </a:extLst>
          </p:cNvPr>
          <p:cNvSpPr txBox="1"/>
          <p:nvPr/>
        </p:nvSpPr>
        <p:spPr>
          <a:xfrm>
            <a:off x="827584" y="1214422"/>
            <a:ext cx="4320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ORDENAR FRACCIONES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119C7E-86B4-A047-A040-25285C3CB189}"/>
              </a:ext>
            </a:extLst>
          </p:cNvPr>
          <p:cNvSpPr txBox="1"/>
          <p:nvPr/>
        </p:nvSpPr>
        <p:spPr>
          <a:xfrm>
            <a:off x="595082" y="1044025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B5069A6-F0E3-7341-833D-5367130D7534}"/>
              </a:ext>
            </a:extLst>
          </p:cNvPr>
          <p:cNvSpPr txBox="1"/>
          <p:nvPr/>
        </p:nvSpPr>
        <p:spPr>
          <a:xfrm>
            <a:off x="1619672" y="1044025"/>
            <a:ext cx="6984775" cy="230832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</a:rPr>
              <a:t>Han hecho un bote de Coca-Cola al que le cabe dos quintos de litro. ¿Cuántos litros habrá́ en 35 botes? </a:t>
            </a:r>
          </a:p>
        </p:txBody>
      </p:sp>
    </p:spTree>
    <p:extLst>
      <p:ext uri="{BB962C8B-B14F-4D97-AF65-F5344CB8AC3E}">
        <p14:creationId xmlns:p14="http://schemas.microsoft.com/office/powerpoint/2010/main" val="38439650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ORDENAR FRACCIONES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119C7E-86B4-A047-A040-25285C3CB189}"/>
              </a:ext>
            </a:extLst>
          </p:cNvPr>
          <p:cNvSpPr txBox="1"/>
          <p:nvPr/>
        </p:nvSpPr>
        <p:spPr>
          <a:xfrm>
            <a:off x="595082" y="1044025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B5069A6-F0E3-7341-833D-5367130D7534}"/>
              </a:ext>
            </a:extLst>
          </p:cNvPr>
          <p:cNvSpPr txBox="1"/>
          <p:nvPr/>
        </p:nvSpPr>
        <p:spPr>
          <a:xfrm>
            <a:off x="1619672" y="1044025"/>
            <a:ext cx="6984775" cy="286232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</a:rPr>
              <a:t>En el recreo nos comemos 1/2 del bocata. Al rato nos comemos 2/3 de lo que queda. ¿Qué fracción del bocata nos queda?. </a:t>
            </a:r>
          </a:p>
        </p:txBody>
      </p:sp>
    </p:spTree>
    <p:extLst>
      <p:ext uri="{BB962C8B-B14F-4D97-AF65-F5344CB8AC3E}">
        <p14:creationId xmlns:p14="http://schemas.microsoft.com/office/powerpoint/2010/main" val="5186632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ORDENAR FRACCIONES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119C7E-86B4-A047-A040-25285C3CB189}"/>
              </a:ext>
            </a:extLst>
          </p:cNvPr>
          <p:cNvSpPr txBox="1"/>
          <p:nvPr/>
        </p:nvSpPr>
        <p:spPr>
          <a:xfrm>
            <a:off x="595082" y="1044025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B5069A6-F0E3-7341-833D-5367130D7534}"/>
              </a:ext>
            </a:extLst>
          </p:cNvPr>
          <p:cNvSpPr txBox="1"/>
          <p:nvPr/>
        </p:nvSpPr>
        <p:spPr>
          <a:xfrm>
            <a:off x="1619672" y="1044025"/>
            <a:ext cx="6984775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</a:rPr>
              <a:t>Resuelve: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6E8EA52-EDC9-4644-B834-72885EF03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88840"/>
            <a:ext cx="6299200" cy="9525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AEC5238-63B0-564F-8944-DE93897EC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930288"/>
            <a:ext cx="6350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105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ORDENAR FRACCIONES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119C7E-86B4-A047-A040-25285C3CB189}"/>
              </a:ext>
            </a:extLst>
          </p:cNvPr>
          <p:cNvSpPr txBox="1"/>
          <p:nvPr/>
        </p:nvSpPr>
        <p:spPr>
          <a:xfrm>
            <a:off x="595082" y="1044025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B5069A6-F0E3-7341-833D-5367130D7534}"/>
              </a:ext>
            </a:extLst>
          </p:cNvPr>
          <p:cNvSpPr txBox="1"/>
          <p:nvPr/>
        </p:nvSpPr>
        <p:spPr>
          <a:xfrm>
            <a:off x="1619672" y="1167135"/>
            <a:ext cx="6984775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Realiza las </a:t>
            </a:r>
            <a:r>
              <a:rPr lang="es-ES" sz="2400">
                <a:solidFill>
                  <a:schemeClr val="bg1"/>
                </a:solidFill>
              </a:rPr>
              <a:t>siguientes operaciones: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96B70A-7E90-9345-AD42-5823EE9EC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88840"/>
            <a:ext cx="2527300" cy="10287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FC9E459-7A0A-B042-9CF8-01AE1481C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453" y="1988840"/>
            <a:ext cx="2451100" cy="1143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0D2CA83-3440-0448-B98A-5ACE7450A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747" y="2077740"/>
            <a:ext cx="2425700" cy="9398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5F7E2D7-BC71-DA43-BCC1-E36025F96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309" y="3377580"/>
            <a:ext cx="2679700" cy="9906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B53B49-C60A-4446-B4E3-6BBB3449A5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5447" y="3377580"/>
            <a:ext cx="4546600" cy="1016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7938D26-32AD-BD41-936B-1E913B49F0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336" y="4659660"/>
            <a:ext cx="2451100" cy="11811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A515BB4-3EB7-8C41-8C9A-9B183E6CC7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5447" y="4714940"/>
            <a:ext cx="43307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65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ORDENAR FRACCIONES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119C7E-86B4-A047-A040-25285C3CB189}"/>
              </a:ext>
            </a:extLst>
          </p:cNvPr>
          <p:cNvSpPr txBox="1"/>
          <p:nvPr/>
        </p:nvSpPr>
        <p:spPr>
          <a:xfrm>
            <a:off x="595082" y="1044025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B5069A6-F0E3-7341-833D-5367130D7534}"/>
              </a:ext>
            </a:extLst>
          </p:cNvPr>
          <p:cNvSpPr txBox="1"/>
          <p:nvPr/>
        </p:nvSpPr>
        <p:spPr>
          <a:xfrm>
            <a:off x="1619672" y="1167135"/>
            <a:ext cx="6984775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Realiza las </a:t>
            </a:r>
            <a:r>
              <a:rPr lang="es-ES" sz="2400">
                <a:solidFill>
                  <a:schemeClr val="bg1"/>
                </a:solidFill>
              </a:rPr>
              <a:t>siguientes operaciones: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34BE1D9-4280-9D4E-98B4-EB401CE3A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264133"/>
            <a:ext cx="5765800" cy="1270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FE16628-5189-CD4D-AA5E-E338C475B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941168"/>
            <a:ext cx="5029200" cy="11938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CE96B15-28D4-FB41-8934-4CA67BFA1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82" y="1841098"/>
            <a:ext cx="24892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195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ORDENAR FRACCIONES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119C7E-86B4-A047-A040-25285C3CB189}"/>
              </a:ext>
            </a:extLst>
          </p:cNvPr>
          <p:cNvSpPr txBox="1"/>
          <p:nvPr/>
        </p:nvSpPr>
        <p:spPr>
          <a:xfrm>
            <a:off x="595082" y="1044025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B5069A6-F0E3-7341-833D-5367130D7534}"/>
              </a:ext>
            </a:extLst>
          </p:cNvPr>
          <p:cNvSpPr txBox="1"/>
          <p:nvPr/>
        </p:nvSpPr>
        <p:spPr>
          <a:xfrm>
            <a:off x="1619672" y="1167135"/>
            <a:ext cx="6984775" cy="230832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</a:rPr>
              <a:t>Si 6 paquetes de </a:t>
            </a:r>
            <a:r>
              <a:rPr lang="es-ES" sz="3600" dirty="0" err="1">
                <a:solidFill>
                  <a:schemeClr val="bg1"/>
                </a:solidFill>
              </a:rPr>
              <a:t>gominolas</a:t>
            </a:r>
            <a:r>
              <a:rPr lang="es-ES" sz="3600" dirty="0">
                <a:solidFill>
                  <a:schemeClr val="bg1"/>
                </a:solidFill>
              </a:rPr>
              <a:t> pesan 3/5 de Kg, ¿Qué fracción representa lo que pesará un paquete suelto?. </a:t>
            </a:r>
          </a:p>
        </p:txBody>
      </p:sp>
    </p:spTree>
    <p:extLst>
      <p:ext uri="{BB962C8B-B14F-4D97-AF65-F5344CB8AC3E}">
        <p14:creationId xmlns:p14="http://schemas.microsoft.com/office/powerpoint/2010/main" val="25472604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ORDENAR FRACCIONES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119C7E-86B4-A047-A040-25285C3CB189}"/>
              </a:ext>
            </a:extLst>
          </p:cNvPr>
          <p:cNvSpPr txBox="1"/>
          <p:nvPr/>
        </p:nvSpPr>
        <p:spPr>
          <a:xfrm>
            <a:off x="595082" y="1044025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B5069A6-F0E3-7341-833D-5367130D7534}"/>
              </a:ext>
            </a:extLst>
          </p:cNvPr>
          <p:cNvSpPr txBox="1"/>
          <p:nvPr/>
        </p:nvSpPr>
        <p:spPr>
          <a:xfrm>
            <a:off x="1619672" y="1167135"/>
            <a:ext cx="6984775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Realiza las </a:t>
            </a:r>
            <a:r>
              <a:rPr lang="es-ES" sz="2400">
                <a:solidFill>
                  <a:schemeClr val="bg1"/>
                </a:solidFill>
              </a:rPr>
              <a:t>siguientes operaciones: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178A8D5-0237-DC4D-B8A6-2F572FD4C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88840"/>
            <a:ext cx="2743200" cy="8763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5D3B3B1-5A88-044E-9CA8-3869B6A74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82" y="3428638"/>
            <a:ext cx="3505200" cy="8509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34C4D12-F1E7-8040-B06E-B8F43E093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82" y="4843036"/>
            <a:ext cx="34163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605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ORDENAR FRACCIONES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119C7E-86B4-A047-A040-25285C3CB189}"/>
              </a:ext>
            </a:extLst>
          </p:cNvPr>
          <p:cNvSpPr txBox="1"/>
          <p:nvPr/>
        </p:nvSpPr>
        <p:spPr>
          <a:xfrm>
            <a:off x="595082" y="1044025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B5069A6-F0E3-7341-833D-5367130D7534}"/>
              </a:ext>
            </a:extLst>
          </p:cNvPr>
          <p:cNvSpPr txBox="1"/>
          <p:nvPr/>
        </p:nvSpPr>
        <p:spPr>
          <a:xfrm>
            <a:off x="1619672" y="1167135"/>
            <a:ext cx="6984775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Realiza las </a:t>
            </a:r>
            <a:r>
              <a:rPr lang="es-ES" sz="2400">
                <a:solidFill>
                  <a:schemeClr val="bg1"/>
                </a:solidFill>
              </a:rPr>
              <a:t>siguientes operaciones: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19283B7-1A9C-A249-A8DC-50E52DBDD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03" y="1988840"/>
            <a:ext cx="3784600" cy="9906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331A3D9-03DA-D542-BB75-C014030CE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03" y="3339480"/>
            <a:ext cx="4394200" cy="9398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63D522-6DB3-7745-B436-2D3674E0E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403" y="4619888"/>
            <a:ext cx="26416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7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ORDENAR FRACCIONES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119C7E-86B4-A047-A040-25285C3CB189}"/>
              </a:ext>
            </a:extLst>
          </p:cNvPr>
          <p:cNvSpPr txBox="1"/>
          <p:nvPr/>
        </p:nvSpPr>
        <p:spPr>
          <a:xfrm>
            <a:off x="595082" y="1044025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B5069A6-F0E3-7341-833D-5367130D7534}"/>
              </a:ext>
            </a:extLst>
          </p:cNvPr>
          <p:cNvSpPr txBox="1"/>
          <p:nvPr/>
        </p:nvSpPr>
        <p:spPr>
          <a:xfrm>
            <a:off x="1619672" y="1167135"/>
            <a:ext cx="6984775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Realiza las </a:t>
            </a:r>
            <a:r>
              <a:rPr lang="es-ES" sz="2400">
                <a:solidFill>
                  <a:schemeClr val="bg1"/>
                </a:solidFill>
              </a:rPr>
              <a:t>siguientes operaciones: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79C5180-24ED-4C49-89B2-9BE803158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933" y="1988840"/>
            <a:ext cx="2997200" cy="14097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C1CE0A2-9680-6C4C-9936-8E3C0AC11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933" y="3758580"/>
            <a:ext cx="30988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675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ORDENAR FRACCIONES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119C7E-86B4-A047-A040-25285C3CB189}"/>
              </a:ext>
            </a:extLst>
          </p:cNvPr>
          <p:cNvSpPr txBox="1"/>
          <p:nvPr/>
        </p:nvSpPr>
        <p:spPr>
          <a:xfrm>
            <a:off x="595082" y="1044025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B5069A6-F0E3-7341-833D-5367130D7534}"/>
              </a:ext>
            </a:extLst>
          </p:cNvPr>
          <p:cNvSpPr txBox="1"/>
          <p:nvPr/>
        </p:nvSpPr>
        <p:spPr>
          <a:xfrm>
            <a:off x="1619672" y="1167135"/>
            <a:ext cx="6984775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Realiza las </a:t>
            </a:r>
            <a:r>
              <a:rPr lang="es-ES" sz="2400">
                <a:solidFill>
                  <a:schemeClr val="bg1"/>
                </a:solidFill>
              </a:rPr>
              <a:t>siguientes operaciones: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BEF98A7-5AC8-7F4F-BCD3-C21250340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96043"/>
            <a:ext cx="72390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REPRESENTACIÓN DE FRACCIONES</a:t>
            </a:r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 rotWithShape="1">
          <a:blip r:embed="rId2"/>
          <a:srcRect b="50932"/>
          <a:stretch/>
        </p:blipFill>
        <p:spPr bwMode="auto">
          <a:xfrm>
            <a:off x="755575" y="1340768"/>
            <a:ext cx="765560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ORDENAR FRACCIONES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119C7E-86B4-A047-A040-25285C3CB189}"/>
              </a:ext>
            </a:extLst>
          </p:cNvPr>
          <p:cNvSpPr txBox="1"/>
          <p:nvPr/>
        </p:nvSpPr>
        <p:spPr>
          <a:xfrm>
            <a:off x="595082" y="1044025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B5069A6-F0E3-7341-833D-5367130D7534}"/>
              </a:ext>
            </a:extLst>
          </p:cNvPr>
          <p:cNvSpPr txBox="1"/>
          <p:nvPr/>
        </p:nvSpPr>
        <p:spPr>
          <a:xfrm>
            <a:off x="1619672" y="1167135"/>
            <a:ext cx="6984775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Realiza las </a:t>
            </a:r>
            <a:r>
              <a:rPr lang="es-ES" sz="2400">
                <a:solidFill>
                  <a:schemeClr val="bg1"/>
                </a:solidFill>
              </a:rPr>
              <a:t>siguientes operaciones: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2AADF6B-F7CC-0C4C-9EF8-E603E8775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52" y="1813203"/>
            <a:ext cx="5156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806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11560" y="476672"/>
            <a:ext cx="799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Problemas de Fracciones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1071538" y="1071546"/>
          <a:ext cx="7429552" cy="438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755576" y="642918"/>
            <a:ext cx="4745118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1. Problemas de Cantidad Contraria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206210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Un centro tiene 360 alumnos y de ellos 280 pasan de curso en junio. ¿Qué fracción representa los que van a repetir?.</a:t>
            </a:r>
          </a:p>
        </p:txBody>
      </p:sp>
      <p:pic>
        <p:nvPicPr>
          <p:cNvPr id="9" name="Imagen 8" descr="IES Melchor de Macanaz - Home | Facebook">
            <a:extLst>
              <a:ext uri="{FF2B5EF4-FFF2-40B4-BE49-F238E27FC236}">
                <a16:creationId xmlns:a16="http://schemas.microsoft.com/office/drawing/2014/main" id="{C790ADF5-3FA0-1244-B9DA-F02E739ABCD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289" y="3710484"/>
            <a:ext cx="3769122" cy="2040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755576" y="642918"/>
            <a:ext cx="4745118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1. Problemas de Cantidad Contraria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206210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Esta mañana nos hemos comido 3/8 de un bizcocho y esta tarde 1/4. ¿Qué fracción representa la parte de bizcocho que queda?. </a:t>
            </a:r>
          </a:p>
        </p:txBody>
      </p:sp>
      <p:pic>
        <p:nvPicPr>
          <p:cNvPr id="7" name="Imagen 6" descr="Bizcocho genovés, el bizcocho con tres ingredientes sin levadura que  triunfa en las redes">
            <a:extLst>
              <a:ext uri="{FF2B5EF4-FFF2-40B4-BE49-F238E27FC236}">
                <a16:creationId xmlns:a16="http://schemas.microsoft.com/office/drawing/2014/main" id="{86A70111-AC2F-894D-B1CF-94AB17AF2CA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056"/>
            <a:ext cx="3660224" cy="1973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304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835696" y="548680"/>
            <a:ext cx="5544616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2. Problemas de comparación de fracciones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611560" y="832356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611560" y="1628800"/>
            <a:ext cx="7968851" cy="267765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En una biblioteca, 2/9 de los libros que hay son de matemáticas, 3/5 son de literatura, 1/7 son de ciencias sociales y el resto de idiomas. Ordena de menor a mayor las diferentes asignaturas de acuerdo al número de libros.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F73A8F3-A88C-3543-93D5-B4EC1FDFCB4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518125"/>
            <a:ext cx="2176819" cy="170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4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755576" y="642918"/>
            <a:ext cx="4745118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3. Problemas de fracción de un número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15696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Un terreno de 240 m2 tiene la siguiente distribución de cultivos. ¿Cuántos m2 tendrá cada trozo?.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1806B20-2040-3B49-943E-5B04FF0235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67744" y="3222606"/>
            <a:ext cx="5145355" cy="231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0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755576" y="642918"/>
            <a:ext cx="5472608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4. Problemas de operaciones con  fracciones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15696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Esta mañana me he comido 2/9 de un pastel y por la tarde 1/6. ¿Cuánto pastel llevo comido?.</a:t>
            </a:r>
          </a:p>
        </p:txBody>
      </p:sp>
      <p:pic>
        <p:nvPicPr>
          <p:cNvPr id="7" name="Imagen 6" descr="Pastel de chocolate con crema y frambuesas | Cocina Fácil">
            <a:extLst>
              <a:ext uri="{FF2B5EF4-FFF2-40B4-BE49-F238E27FC236}">
                <a16:creationId xmlns:a16="http://schemas.microsoft.com/office/drawing/2014/main" id="{26D9DF15-AE98-5C45-BC63-05E931A6FED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16" y="3218042"/>
            <a:ext cx="4066560" cy="2230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745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755576" y="642918"/>
            <a:ext cx="532859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5. Problemas de fracción de una fracción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255454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Juan se echa un 1/3 de una paella. Antonio 2/7 de lo que queda. ¿Qué fracción representa la parte que se ha comido Antonio? </a:t>
            </a:r>
          </a:p>
        </p:txBody>
      </p:sp>
      <p:pic>
        <p:nvPicPr>
          <p:cNvPr id="7" name="Imagen 6" descr="Paella Mixta | Sabores de hoy">
            <a:extLst>
              <a:ext uri="{FF2B5EF4-FFF2-40B4-BE49-F238E27FC236}">
                <a16:creationId xmlns:a16="http://schemas.microsoft.com/office/drawing/2014/main" id="{F3643C77-9814-A948-9748-1E5CBF2B75C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45024"/>
            <a:ext cx="2880077" cy="2183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190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755576" y="642918"/>
            <a:ext cx="5904656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6. Problemas de cálculo del total dada una parte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255454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En el del Camino de Santiago, Antonio ha recorrido 90 km, lo que supone 3/7 del camino total que va a realizar. ¿Cuánto va a recorrer en total?.</a:t>
            </a:r>
          </a:p>
        </p:txBody>
      </p:sp>
      <p:pic>
        <p:nvPicPr>
          <p:cNvPr id="7" name="Imagen 6" descr="Todo lo que tienes que saber del Camino de Santiago en tiempos de Covid-19  (como si abrazar al Apóstol o no) | España">
            <a:extLst>
              <a:ext uri="{FF2B5EF4-FFF2-40B4-BE49-F238E27FC236}">
                <a16:creationId xmlns:a16="http://schemas.microsoft.com/office/drawing/2014/main" id="{5283433B-F9A0-D240-8D8B-5E0D6B74DF8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693" y="3645024"/>
            <a:ext cx="3008731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666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755576" y="642918"/>
            <a:ext cx="4745118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1. Problemas de Cantidad Contraria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267765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Si en una consulta médica hay 45 pacientes y 2/5 están esperando al dentista. ¿Qué fracción representa los que están esperando a otras especialidades médicas?. ¿Cuántas personas son?.  </a:t>
            </a:r>
          </a:p>
        </p:txBody>
      </p:sp>
      <p:pic>
        <p:nvPicPr>
          <p:cNvPr id="7" name="Imagen 6" descr="Ser médico no te hace mejor ser humano...&quot;">
            <a:extLst>
              <a:ext uri="{FF2B5EF4-FFF2-40B4-BE49-F238E27FC236}">
                <a16:creationId xmlns:a16="http://schemas.microsoft.com/office/drawing/2014/main" id="{E9D7B2B8-CE49-C640-BD3F-7746582A357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3429218" cy="2082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833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REPRESENTACIÓN DE FRACCIONES</a:t>
            </a: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492" y="2832291"/>
            <a:ext cx="2900937" cy="155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0327" y="1052736"/>
            <a:ext cx="2866071" cy="144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052736"/>
            <a:ext cx="2928958" cy="156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03F8A7C-CEC7-B847-8F9E-5B5977705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405" y="2852936"/>
            <a:ext cx="3086100" cy="15367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61E6BFB-6047-DF4A-9402-4B22E51233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3848" y="4661364"/>
            <a:ext cx="2707656" cy="173356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755576" y="642918"/>
            <a:ext cx="4745118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1. Problemas de Cantidad Contraria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619672" y="1450044"/>
            <a:ext cx="6984775" cy="304698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Este año hay una carrera ciclista en Hellín que va a tener 3 etapas. La primera etapa supone 2/7 del recorrido y la segunda etapa 2/5 partes del total. ¿Qué fracción representará la tercera etapa?. </a:t>
            </a:r>
          </a:p>
        </p:txBody>
      </p:sp>
      <p:pic>
        <p:nvPicPr>
          <p:cNvPr id="7" name="Imagen 6" descr="La bici de montaña y sus riesgos">
            <a:extLst>
              <a:ext uri="{FF2B5EF4-FFF2-40B4-BE49-F238E27FC236}">
                <a16:creationId xmlns:a16="http://schemas.microsoft.com/office/drawing/2014/main" id="{DB6ACD53-8269-3643-AA7D-D53F9F1A528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28094"/>
            <a:ext cx="2477556" cy="1653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429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755576" y="642918"/>
            <a:ext cx="4745118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1. Problemas de Cantidad Contraria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255454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En un bosque hay pinos, robles y encinas. Los pinos ocupan 3/7 y los robles 1/3. ¿Qué fracción representa lo que ocupan las encinas?. </a:t>
            </a:r>
          </a:p>
        </p:txBody>
      </p:sp>
      <p:pic>
        <p:nvPicPr>
          <p:cNvPr id="7" name="Imagen 6" descr="No extraer nada de un bosque – Noticias Earthgonomic">
            <a:extLst>
              <a:ext uri="{FF2B5EF4-FFF2-40B4-BE49-F238E27FC236}">
                <a16:creationId xmlns:a16="http://schemas.microsoft.com/office/drawing/2014/main" id="{32D64A75-B2EF-BA41-89C7-DCF90E45691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02927"/>
            <a:ext cx="3019713" cy="1878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72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755576" y="642918"/>
            <a:ext cx="3960440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2. Problemas de comparación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304698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Un grupo de amigos se  han gastado 3/8 del dinero que llevaban en ir al cine al Teatro Victoria y 5/12 en la heladería. ¿En cuál de las dos cosas se han gastado más?. </a:t>
            </a:r>
          </a:p>
        </p:txBody>
      </p:sp>
      <p:pic>
        <p:nvPicPr>
          <p:cNvPr id="7" name="Imagen 6" descr="El milagro del Teatro Victoria | El Faro de Hellín">
            <a:extLst>
              <a:ext uri="{FF2B5EF4-FFF2-40B4-BE49-F238E27FC236}">
                <a16:creationId xmlns:a16="http://schemas.microsoft.com/office/drawing/2014/main" id="{4BE549D8-9F54-D04F-A7EA-26E35CA227A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302" y="4005064"/>
            <a:ext cx="3194113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949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37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15696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Un paquete de judías pesa 7/4 de kg y un bote de lentejas 8/5 de Kg. ¿Cuál de los dos pesa más?</a:t>
            </a:r>
          </a:p>
        </p:txBody>
      </p:sp>
      <p:sp>
        <p:nvSpPr>
          <p:cNvPr id="7" name="3 Rectángulo redondeado">
            <a:extLst>
              <a:ext uri="{FF2B5EF4-FFF2-40B4-BE49-F238E27FC236}">
                <a16:creationId xmlns:a16="http://schemas.microsoft.com/office/drawing/2014/main" id="{510B4DF4-B4FD-1541-85B5-4226FB50E520}"/>
              </a:ext>
            </a:extLst>
          </p:cNvPr>
          <p:cNvSpPr/>
          <p:nvPr/>
        </p:nvSpPr>
        <p:spPr>
          <a:xfrm>
            <a:off x="755576" y="642918"/>
            <a:ext cx="3960440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2. Problemas de comparación</a:t>
            </a:r>
          </a:p>
        </p:txBody>
      </p:sp>
      <p:pic>
        <p:nvPicPr>
          <p:cNvPr id="8" name="Imagen 7" descr="Comprar alubia pinta paquete 1 kg · LUENGO · Supermercado El Corte Inglés">
            <a:extLst>
              <a:ext uri="{FF2B5EF4-FFF2-40B4-BE49-F238E27FC236}">
                <a16:creationId xmlns:a16="http://schemas.microsoft.com/office/drawing/2014/main" id="{CF174003-F1E8-2A4D-9007-E19B518787F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92" y="3218042"/>
            <a:ext cx="2002512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Lentejas Pardina Natural | Comprar lentejas en bote | Venta Online de  Legumbres">
            <a:extLst>
              <a:ext uri="{FF2B5EF4-FFF2-40B4-BE49-F238E27FC236}">
                <a16:creationId xmlns:a16="http://schemas.microsoft.com/office/drawing/2014/main" id="{7FF3D494-5C4E-9D45-9E4C-03745F66680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859" y="3218042"/>
            <a:ext cx="2564552" cy="2290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136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95082" y="620688"/>
            <a:ext cx="4745118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3. Problemas de fracción de un número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38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267765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Rodrigo, Manuel y Arancha se han comprado un salchichón ibérico por 24€. Si Rodrigo se queda con 1/6 y David con un 1/3.  ¿Qué fracción le corresponde a Arancha y cuanto pagará por su parte? </a:t>
            </a:r>
          </a:p>
        </p:txBody>
      </p:sp>
      <p:pic>
        <p:nvPicPr>
          <p:cNvPr id="7" name="Imagen 6" descr="Salchichón ibérico Cebo Pefran - SuJamón">
            <a:extLst>
              <a:ext uri="{FF2B5EF4-FFF2-40B4-BE49-F238E27FC236}">
                <a16:creationId xmlns:a16="http://schemas.microsoft.com/office/drawing/2014/main" id="{2BEB3308-2C9B-FD49-BA6B-82E9499B44C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023" y="4307416"/>
            <a:ext cx="3287042" cy="2094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596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39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304698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En un espectáculo se han vendido 5/4 de las entradas de un teatro que tiene capacidad para 500 personas. ¿Cuántas entradas se han vendido?. ¿Qué opinas del resultado obtenido?. </a:t>
            </a:r>
          </a:p>
        </p:txBody>
      </p:sp>
      <p:sp>
        <p:nvSpPr>
          <p:cNvPr id="7" name="3 Rectángulo redondeado">
            <a:extLst>
              <a:ext uri="{FF2B5EF4-FFF2-40B4-BE49-F238E27FC236}">
                <a16:creationId xmlns:a16="http://schemas.microsoft.com/office/drawing/2014/main" id="{F2F57578-3298-194F-8580-70143FF6C1E8}"/>
              </a:ext>
            </a:extLst>
          </p:cNvPr>
          <p:cNvSpPr/>
          <p:nvPr/>
        </p:nvSpPr>
        <p:spPr>
          <a:xfrm>
            <a:off x="595082" y="620688"/>
            <a:ext cx="4745118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3. Problemas de fracción de un número</a:t>
            </a:r>
          </a:p>
        </p:txBody>
      </p:sp>
    </p:spTree>
    <p:extLst>
      <p:ext uri="{BB962C8B-B14F-4D97-AF65-F5344CB8AC3E}">
        <p14:creationId xmlns:p14="http://schemas.microsoft.com/office/powerpoint/2010/main" val="407215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206210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Un iceberg mantiene sumergida 9/10 partes de su volumen. Si emerge 318 km2. ¿Cuál es el volumen que tiene sumergido?. </a:t>
            </a:r>
          </a:p>
        </p:txBody>
      </p:sp>
      <p:sp>
        <p:nvSpPr>
          <p:cNvPr id="7" name="3 Rectángulo redondeado">
            <a:extLst>
              <a:ext uri="{FF2B5EF4-FFF2-40B4-BE49-F238E27FC236}">
                <a16:creationId xmlns:a16="http://schemas.microsoft.com/office/drawing/2014/main" id="{77C9F425-8F5F-B949-B250-41A5A56E9644}"/>
              </a:ext>
            </a:extLst>
          </p:cNvPr>
          <p:cNvSpPr/>
          <p:nvPr/>
        </p:nvSpPr>
        <p:spPr>
          <a:xfrm>
            <a:off x="595082" y="620688"/>
            <a:ext cx="4745118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3. Problemas de fracción de un número</a:t>
            </a:r>
          </a:p>
        </p:txBody>
      </p:sp>
      <p:pic>
        <p:nvPicPr>
          <p:cNvPr id="8" name="Imagen 7" descr="Iceberg">
            <a:extLst>
              <a:ext uri="{FF2B5EF4-FFF2-40B4-BE49-F238E27FC236}">
                <a16:creationId xmlns:a16="http://schemas.microsoft.com/office/drawing/2014/main" id="{2C0E8FFC-AECA-EF41-AEFF-5BB734D1352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32714"/>
            <a:ext cx="3744416" cy="2360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694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397031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s-ES" sz="2800" dirty="0">
                <a:solidFill>
                  <a:schemeClr val="bg1"/>
                </a:solidFill>
              </a:rPr>
              <a:t>En una escuela deportiva, 2/7 de los abonados juegan al futbol, 3/5 al baloncesto, 1/10 al </a:t>
            </a:r>
            <a:r>
              <a:rPr lang="es-ES" sz="2800" dirty="0" err="1">
                <a:solidFill>
                  <a:schemeClr val="bg1"/>
                </a:solidFill>
              </a:rPr>
              <a:t>voleybol</a:t>
            </a:r>
            <a:r>
              <a:rPr lang="es-ES" sz="2800" dirty="0">
                <a:solidFill>
                  <a:schemeClr val="bg1"/>
                </a:solidFill>
              </a:rPr>
              <a:t> y los demás a otros deportes. </a:t>
            </a:r>
          </a:p>
          <a:p>
            <a:pPr lvl="0"/>
            <a:r>
              <a:rPr lang="es-ES" sz="2800" dirty="0">
                <a:solidFill>
                  <a:schemeClr val="bg1"/>
                </a:solidFill>
              </a:rPr>
              <a:t>a) ¿Qué fracción representan estos últimos?. </a:t>
            </a:r>
          </a:p>
          <a:p>
            <a:r>
              <a:rPr lang="es-ES" sz="2800" dirty="0">
                <a:solidFill>
                  <a:schemeClr val="bg1"/>
                </a:solidFill>
              </a:rPr>
              <a:t>b) Si en total hay 2100 abonados, ¿Cuántos son los que hacen otros deportes?. </a:t>
            </a:r>
          </a:p>
        </p:txBody>
      </p:sp>
      <p:sp>
        <p:nvSpPr>
          <p:cNvPr id="7" name="3 Rectángulo redondeado">
            <a:extLst>
              <a:ext uri="{FF2B5EF4-FFF2-40B4-BE49-F238E27FC236}">
                <a16:creationId xmlns:a16="http://schemas.microsoft.com/office/drawing/2014/main" id="{D71635C0-6069-1E4B-8720-746586A3A3C7}"/>
              </a:ext>
            </a:extLst>
          </p:cNvPr>
          <p:cNvSpPr/>
          <p:nvPr/>
        </p:nvSpPr>
        <p:spPr>
          <a:xfrm>
            <a:off x="595082" y="620688"/>
            <a:ext cx="4745118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3. Problemas de fracción de un número</a:t>
            </a:r>
          </a:p>
        </p:txBody>
      </p:sp>
      <p:pic>
        <p:nvPicPr>
          <p:cNvPr id="8" name="Imagen 7" descr="INSTALACIONES">
            <a:extLst>
              <a:ext uri="{FF2B5EF4-FFF2-40B4-BE49-F238E27FC236}">
                <a16:creationId xmlns:a16="http://schemas.microsoft.com/office/drawing/2014/main" id="{2D5EBAE4-4233-CB44-B291-54EB7F037D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24332"/>
            <a:ext cx="2127250" cy="1433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323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74494" y="620688"/>
            <a:ext cx="532859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4. Problemas de operaciones con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</a:rPr>
              <a:t>fracciónes</a:t>
            </a:r>
            <a:endParaRPr lang="es-E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42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206210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Nos queda 3/8 de un queso. Si ahora nos comemos 2/7 del queso. ¿Qué fracción representa el queso que quedará?. </a:t>
            </a:r>
          </a:p>
        </p:txBody>
      </p:sp>
      <p:pic>
        <p:nvPicPr>
          <p:cNvPr id="7" name="Imagen 6" descr="Comprar Queso de Oveja Online - Casa Vieja">
            <a:extLst>
              <a:ext uri="{FF2B5EF4-FFF2-40B4-BE49-F238E27FC236}">
                <a16:creationId xmlns:a16="http://schemas.microsoft.com/office/drawing/2014/main" id="{8C8D386A-B619-A441-85F3-97A4BA642D2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011" y="3763567"/>
            <a:ext cx="2678529" cy="2269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418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43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15696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Tengo 10 botellas de 3/4 de litro de vino. ¿Cuántos litros de vino tengo?. </a:t>
            </a:r>
          </a:p>
        </p:txBody>
      </p:sp>
      <p:sp>
        <p:nvSpPr>
          <p:cNvPr id="7" name="3 Rectángulo redondeado">
            <a:extLst>
              <a:ext uri="{FF2B5EF4-FFF2-40B4-BE49-F238E27FC236}">
                <a16:creationId xmlns:a16="http://schemas.microsoft.com/office/drawing/2014/main" id="{25F28FD1-CDE4-694C-B179-94EACBD83303}"/>
              </a:ext>
            </a:extLst>
          </p:cNvPr>
          <p:cNvSpPr/>
          <p:nvPr/>
        </p:nvSpPr>
        <p:spPr>
          <a:xfrm>
            <a:off x="574494" y="620688"/>
            <a:ext cx="532859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4. Problemas de operaciones con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</a:rPr>
              <a:t>fracciónes</a:t>
            </a:r>
            <a:endParaRPr lang="es-E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Imagen 7" descr="Antaño Tempranillo - Vino Tinto D.O Rioja - Caja de 6 Botellas x 750 ml :  Amazon.es: Alimentación y bebidas">
            <a:extLst>
              <a:ext uri="{FF2B5EF4-FFF2-40B4-BE49-F238E27FC236}">
                <a16:creationId xmlns:a16="http://schemas.microsoft.com/office/drawing/2014/main" id="{57B8B7CA-E00A-D44F-AEAF-D042681D178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37" y="3240272"/>
            <a:ext cx="3194774" cy="28702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776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2">
                    <a:lumMod val="75000"/>
                  </a:schemeClr>
                </a:solidFill>
              </a:rPr>
              <a:t>INTERPRETACIONES – PARTE DE LA UNIDAD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55113" y="1336530"/>
            <a:ext cx="7233773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/>
              <a:t>¿Qué fracción de olivos presenta en esta ocasión la parte coloreada en estos terrenos?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93" y="2348880"/>
            <a:ext cx="8163563" cy="219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44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206210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Quiero repartir una botella de vino de 3/4 de litro en 8 vasos. ¿Qué fracción representará el vino que entra en cada vaso?. </a:t>
            </a:r>
          </a:p>
        </p:txBody>
      </p:sp>
      <p:sp>
        <p:nvSpPr>
          <p:cNvPr id="7" name="3 Rectángulo redondeado">
            <a:extLst>
              <a:ext uri="{FF2B5EF4-FFF2-40B4-BE49-F238E27FC236}">
                <a16:creationId xmlns:a16="http://schemas.microsoft.com/office/drawing/2014/main" id="{2F4CE73F-7D14-BA48-A21A-FCF7FEED2593}"/>
              </a:ext>
            </a:extLst>
          </p:cNvPr>
          <p:cNvSpPr/>
          <p:nvPr/>
        </p:nvSpPr>
        <p:spPr>
          <a:xfrm>
            <a:off x="574494" y="620688"/>
            <a:ext cx="532859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4. Problemas de operaciones con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</a:rPr>
              <a:t>fracciónes</a:t>
            </a:r>
            <a:endParaRPr lang="es-E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Imagen 7" descr="Los tipos y formas de botellas de vino ideales">
            <a:extLst>
              <a:ext uri="{FF2B5EF4-FFF2-40B4-BE49-F238E27FC236}">
                <a16:creationId xmlns:a16="http://schemas.microsoft.com/office/drawing/2014/main" id="{729BF3C7-A3EC-9342-A2F2-88203B88157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2714"/>
            <a:ext cx="3744416" cy="2288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751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755576" y="642918"/>
            <a:ext cx="496855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5. Problemas de fracción de una fracción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304698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De los árboles que tenemos en el patio del instituto 3/5 son cipreses, y de estos 5/6 tienen más de 6 metros de altura. ¿Qué fracción del total representan esos cipreses?.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5826DFC-563B-F846-BC46-84F46775FC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05064"/>
            <a:ext cx="3509293" cy="232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3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46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353943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Estamos haciendo una ruta por los Chorros. Si el primer día hacemos 3/8 del trayecto y el segundo día 3/5 de lo que quedaba. ¿Qué fracción representa lo que quedará para el tercer día?.</a:t>
            </a:r>
          </a:p>
        </p:txBody>
      </p:sp>
      <p:sp>
        <p:nvSpPr>
          <p:cNvPr id="7" name="3 Rectángulo redondeado">
            <a:extLst>
              <a:ext uri="{FF2B5EF4-FFF2-40B4-BE49-F238E27FC236}">
                <a16:creationId xmlns:a16="http://schemas.microsoft.com/office/drawing/2014/main" id="{C408914E-BA44-EB43-917B-2EC86233BF08}"/>
              </a:ext>
            </a:extLst>
          </p:cNvPr>
          <p:cNvSpPr/>
          <p:nvPr/>
        </p:nvSpPr>
        <p:spPr>
          <a:xfrm>
            <a:off x="755576" y="642918"/>
            <a:ext cx="496855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5. Problemas de fracción de una fracción</a:t>
            </a:r>
          </a:p>
        </p:txBody>
      </p:sp>
      <p:pic>
        <p:nvPicPr>
          <p:cNvPr id="8" name="Imagen 7" descr="Archivo:Nacimiento del Rio Mundo-Chorros.jpg - Wikipedia, la enciclopedia  libre">
            <a:extLst>
              <a:ext uri="{FF2B5EF4-FFF2-40B4-BE49-F238E27FC236}">
                <a16:creationId xmlns:a16="http://schemas.microsoft.com/office/drawing/2014/main" id="{971F8596-1B54-2D47-A79E-127A8B0E6D9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058" y="4578212"/>
            <a:ext cx="3118326" cy="1731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178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47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353943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Si el instituto se gasta en arreglar la calefacción 4/5 del presupuesto que tiene y en arreglar el patio 2/3 de lo que queda.  ¿Qué fracción representará el presupuesto que queda sin gastar?.</a:t>
            </a:r>
          </a:p>
        </p:txBody>
      </p:sp>
      <p:sp>
        <p:nvSpPr>
          <p:cNvPr id="7" name="3 Rectángulo redondeado">
            <a:extLst>
              <a:ext uri="{FF2B5EF4-FFF2-40B4-BE49-F238E27FC236}">
                <a16:creationId xmlns:a16="http://schemas.microsoft.com/office/drawing/2014/main" id="{81B007C2-ACA7-9645-81F6-B42EA0923345}"/>
              </a:ext>
            </a:extLst>
          </p:cNvPr>
          <p:cNvSpPr/>
          <p:nvPr/>
        </p:nvSpPr>
        <p:spPr>
          <a:xfrm>
            <a:off x="755576" y="642918"/>
            <a:ext cx="496855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5. Problemas de fracción de una fracción</a:t>
            </a:r>
          </a:p>
        </p:txBody>
      </p:sp>
      <p:pic>
        <p:nvPicPr>
          <p:cNvPr id="8" name="Imagen 7" descr="Nuevas tecnologías, innovación y altas capacidades en el IES Melchor de  Macanaz (Edición 1) - Centro Regional de Formación del Profesorado">
            <a:extLst>
              <a:ext uri="{FF2B5EF4-FFF2-40B4-BE49-F238E27FC236}">
                <a16:creationId xmlns:a16="http://schemas.microsoft.com/office/drawing/2014/main" id="{297F8452-EF09-0241-842A-F720F650DDB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09120"/>
            <a:ext cx="2493992" cy="1842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568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48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353943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Tus padres te dan una paga mensual. Te has gastado en el kiosco 4/7 partes. De lo que te queda, te has gastado 2/3 en un regalo para un amigo y todavía te han sobrado 10€. ¿Cuánto es tu paga?. </a:t>
            </a:r>
          </a:p>
        </p:txBody>
      </p:sp>
      <p:sp>
        <p:nvSpPr>
          <p:cNvPr id="7" name="3 Rectángulo redondeado">
            <a:extLst>
              <a:ext uri="{FF2B5EF4-FFF2-40B4-BE49-F238E27FC236}">
                <a16:creationId xmlns:a16="http://schemas.microsoft.com/office/drawing/2014/main" id="{4F69377A-AD37-B548-AEDC-053BA9DA22E7}"/>
              </a:ext>
            </a:extLst>
          </p:cNvPr>
          <p:cNvSpPr/>
          <p:nvPr/>
        </p:nvSpPr>
        <p:spPr>
          <a:xfrm>
            <a:off x="755576" y="642918"/>
            <a:ext cx="496855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5. Problemas de fracción de una fracción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0347141-9233-E04A-9445-F5F1FB5E1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581128"/>
            <a:ext cx="2736304" cy="168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9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95082" y="548680"/>
            <a:ext cx="599314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6. Problemas de fracción de x igual a un número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49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206210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Tu profesor ha dedicado 5 horas en corregir exámenes y todavía le quedan 1/4 sin corregir. ¿Cuánto tiempo deberá dedicar todavía?. </a:t>
            </a:r>
          </a:p>
        </p:txBody>
      </p:sp>
      <p:pic>
        <p:nvPicPr>
          <p:cNvPr id="7" name="Imagen 6" descr="Cinco herramientas para crear y corregir exámenes de forma ágil | Viladecans">
            <a:extLst>
              <a:ext uri="{FF2B5EF4-FFF2-40B4-BE49-F238E27FC236}">
                <a16:creationId xmlns:a16="http://schemas.microsoft.com/office/drawing/2014/main" id="{FF28EB8F-734D-6F48-A8C5-53DEA14C615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023" y="3804723"/>
            <a:ext cx="3190522" cy="2158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18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206210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En el campeonato de España de natación, 3/5 de los aspirantes son mujeres. Si hay 258 mujeres, ¿Cuántos hombres hay?.</a:t>
            </a:r>
          </a:p>
        </p:txBody>
      </p:sp>
      <p:sp>
        <p:nvSpPr>
          <p:cNvPr id="7" name="3 Rectángulo redondeado">
            <a:extLst>
              <a:ext uri="{FF2B5EF4-FFF2-40B4-BE49-F238E27FC236}">
                <a16:creationId xmlns:a16="http://schemas.microsoft.com/office/drawing/2014/main" id="{C7F0052B-D679-B34E-8B74-ECC835346569}"/>
              </a:ext>
            </a:extLst>
          </p:cNvPr>
          <p:cNvSpPr/>
          <p:nvPr/>
        </p:nvSpPr>
        <p:spPr>
          <a:xfrm>
            <a:off x="595082" y="548680"/>
            <a:ext cx="599314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6. Problemas de fracción de x igual a un número</a:t>
            </a:r>
          </a:p>
        </p:txBody>
      </p:sp>
      <p:pic>
        <p:nvPicPr>
          <p:cNvPr id="8" name="Imagen 7" descr="Natación: el deporte con beneficios para el cuerpo y el cerebro">
            <a:extLst>
              <a:ext uri="{FF2B5EF4-FFF2-40B4-BE49-F238E27FC236}">
                <a16:creationId xmlns:a16="http://schemas.microsoft.com/office/drawing/2014/main" id="{B4A50C14-A015-F342-A9AD-69CFFD7D95E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603" y="3804722"/>
            <a:ext cx="3552805" cy="2360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40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51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255454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En una excursión llevamos recorridos 2/7 del camino, lo que ha supuesto 24 minutos. ¿Cuánto tiempo durará el trayecto total del camino de la excursión?. </a:t>
            </a:r>
          </a:p>
        </p:txBody>
      </p:sp>
      <p:sp>
        <p:nvSpPr>
          <p:cNvPr id="7" name="3 Rectángulo redondeado">
            <a:extLst>
              <a:ext uri="{FF2B5EF4-FFF2-40B4-BE49-F238E27FC236}">
                <a16:creationId xmlns:a16="http://schemas.microsoft.com/office/drawing/2014/main" id="{3197EA0B-D20D-8C4E-AA0E-68339FE74193}"/>
              </a:ext>
            </a:extLst>
          </p:cNvPr>
          <p:cNvSpPr/>
          <p:nvPr/>
        </p:nvSpPr>
        <p:spPr>
          <a:xfrm>
            <a:off x="595082" y="548680"/>
            <a:ext cx="599314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6. Problemas de fracción de x igual a un número</a:t>
            </a:r>
          </a:p>
        </p:txBody>
      </p:sp>
      <p:pic>
        <p:nvPicPr>
          <p:cNvPr id="8" name="Imagen 7" descr="Fundación Línea Directa subraya que la tasa de siniestralidad del  transporte escolar es cero - Seguros News">
            <a:extLst>
              <a:ext uri="{FF2B5EF4-FFF2-40B4-BE49-F238E27FC236}">
                <a16:creationId xmlns:a16="http://schemas.microsoft.com/office/drawing/2014/main" id="{8CE376BF-06C5-404A-9DBE-58683053CB5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719" y="4193452"/>
            <a:ext cx="3104926" cy="2000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839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52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397031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En una clase de 2º de ESO, van por las tardes a la escuela de música 8 alumnos, lo que supone 2/5 del total. De los restantes, 3/4 van a la escuela oficial de idiomas y el resto no hace ninguna actividad extraescolar. ¿Cuántos alumnos hay en total y cuantos alumnos no hacen ninguna actividad?. </a:t>
            </a:r>
          </a:p>
        </p:txBody>
      </p:sp>
      <p:sp>
        <p:nvSpPr>
          <p:cNvPr id="7" name="3 Rectángulo redondeado">
            <a:extLst>
              <a:ext uri="{FF2B5EF4-FFF2-40B4-BE49-F238E27FC236}">
                <a16:creationId xmlns:a16="http://schemas.microsoft.com/office/drawing/2014/main" id="{162A93EE-5959-C146-BE15-90DD89369326}"/>
              </a:ext>
            </a:extLst>
          </p:cNvPr>
          <p:cNvSpPr/>
          <p:nvPr/>
        </p:nvSpPr>
        <p:spPr>
          <a:xfrm>
            <a:off x="595082" y="548680"/>
            <a:ext cx="599314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6. Problemas de fracción de x igual a un número</a:t>
            </a:r>
          </a:p>
        </p:txBody>
      </p:sp>
      <p:pic>
        <p:nvPicPr>
          <p:cNvPr id="8" name="Imagen 7" descr="Actividades extraescolares 🏕️☀️">
            <a:extLst>
              <a:ext uri="{FF2B5EF4-FFF2-40B4-BE49-F238E27FC236}">
                <a16:creationId xmlns:a16="http://schemas.microsoft.com/office/drawing/2014/main" id="{50605923-3AA0-AD43-BBC1-92557F97DE9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473531"/>
            <a:ext cx="1961515" cy="979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897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2">
                    <a:lumMod val="75000"/>
                  </a:schemeClr>
                </a:solidFill>
              </a:rPr>
              <a:t>CONCEPTO DE POTENCIA. PROPIEDADES.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36042C6-955D-F942-8450-774424124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9" y="1196752"/>
            <a:ext cx="7993661" cy="208823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87022AD-E4D9-BA41-A7E8-843388DAA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9" y="3536522"/>
            <a:ext cx="7992888" cy="203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09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799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2">
                    <a:lumMod val="75000"/>
                  </a:schemeClr>
                </a:solidFill>
              </a:rPr>
              <a:t>INTERPRETACIONES – PARTE DE LA UNIDAD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50888" y="1379857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>
                <a:solidFill>
                  <a:schemeClr val="bg1"/>
                </a:solidFill>
              </a:rPr>
              <a:t>Escribe la fracción que representan las siguientes figuras: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617C645B-5009-7543-9793-2374B97246C1}"/>
              </a:ext>
            </a:extLst>
          </p:cNvPr>
          <p:cNvGrpSpPr/>
          <p:nvPr/>
        </p:nvGrpSpPr>
        <p:grpSpPr>
          <a:xfrm>
            <a:off x="1043608" y="2333964"/>
            <a:ext cx="7156152" cy="3782430"/>
            <a:chOff x="1043608" y="2333964"/>
            <a:chExt cx="7156152" cy="3782430"/>
          </a:xfrm>
        </p:grpSpPr>
        <p:pic>
          <p:nvPicPr>
            <p:cNvPr id="9" name="Picture 2" descr="http://www.juntadeandalucia.es/averroes/iesarroyo/matematicas/materiales/3eso/numeros/frac1.gif"/>
            <p:cNvPicPr>
              <a:picLocks noChangeAspect="1" noChangeArrowheads="1"/>
            </p:cNvPicPr>
            <p:nvPr/>
          </p:nvPicPr>
          <p:blipFill>
            <a:blip r:embed="rId2" cstate="print"/>
            <a:srcRect b="25140"/>
            <a:stretch>
              <a:fillRect/>
            </a:stretch>
          </p:blipFill>
          <p:spPr bwMode="auto">
            <a:xfrm>
              <a:off x="1142976" y="2428868"/>
              <a:ext cx="7056784" cy="3687526"/>
            </a:xfrm>
            <a:prstGeom prst="rect">
              <a:avLst/>
            </a:prstGeom>
            <a:noFill/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6990AB97-5441-FE40-8810-31E67ABA9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3608" y="2333964"/>
              <a:ext cx="1656184" cy="18151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53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267765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El equipo español de arco para las Olimpiadas está formado por 4 equipos de 4 miembros cada uno con 4 flechas cada miembro. ¿Cuántas flechas necesitarán?. Expresa el resultado en forma de potencia.</a:t>
            </a:r>
          </a:p>
        </p:txBody>
      </p:sp>
      <p:sp>
        <p:nvSpPr>
          <p:cNvPr id="7" name="3 Rectángulo redondeado">
            <a:extLst>
              <a:ext uri="{FF2B5EF4-FFF2-40B4-BE49-F238E27FC236}">
                <a16:creationId xmlns:a16="http://schemas.microsoft.com/office/drawing/2014/main" id="{162A93EE-5959-C146-BE15-90DD89369326}"/>
              </a:ext>
            </a:extLst>
          </p:cNvPr>
          <p:cNvSpPr/>
          <p:nvPr/>
        </p:nvSpPr>
        <p:spPr>
          <a:xfrm>
            <a:off x="595082" y="548680"/>
            <a:ext cx="1600654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POTENCIAS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CB933D8-1ABF-B54D-99EE-5F2D0DD712EA}"/>
              </a:ext>
            </a:extLst>
          </p:cNvPr>
          <p:cNvSpPr txBox="1"/>
          <p:nvPr/>
        </p:nvSpPr>
        <p:spPr>
          <a:xfrm>
            <a:off x="595082" y="4348234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54</a:t>
            </a:r>
          </a:p>
        </p:txBody>
      </p:sp>
      <p:sp>
        <p:nvSpPr>
          <p:cNvPr id="10" name="3 CuadroTexto">
            <a:extLst>
              <a:ext uri="{FF2B5EF4-FFF2-40B4-BE49-F238E27FC236}">
                <a16:creationId xmlns:a16="http://schemas.microsoft.com/office/drawing/2014/main" id="{6CBFDBC0-C576-6C4D-9A4E-ABF0EFF0FEFF}"/>
              </a:ext>
            </a:extLst>
          </p:cNvPr>
          <p:cNvSpPr txBox="1"/>
          <p:nvPr/>
        </p:nvSpPr>
        <p:spPr>
          <a:xfrm>
            <a:off x="1595636" y="4348234"/>
            <a:ext cx="6984775" cy="95410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schemeClr val="bg1"/>
                </a:solidFill>
              </a:rPr>
              <a:t>Inventa un problema de la vida real cuya solución sea 3</a:t>
            </a:r>
            <a:r>
              <a:rPr lang="es-ES_tradnl" sz="2800" baseline="30000" dirty="0">
                <a:solidFill>
                  <a:schemeClr val="bg1"/>
                </a:solidFill>
              </a:rPr>
              <a:t>5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601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55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Escribe en forma de potencia:</a:t>
            </a:r>
          </a:p>
        </p:txBody>
      </p:sp>
      <p:sp>
        <p:nvSpPr>
          <p:cNvPr id="7" name="3 Rectángulo redondeado">
            <a:extLst>
              <a:ext uri="{FF2B5EF4-FFF2-40B4-BE49-F238E27FC236}">
                <a16:creationId xmlns:a16="http://schemas.microsoft.com/office/drawing/2014/main" id="{162A93EE-5959-C146-BE15-90DD89369326}"/>
              </a:ext>
            </a:extLst>
          </p:cNvPr>
          <p:cNvSpPr/>
          <p:nvPr/>
        </p:nvSpPr>
        <p:spPr>
          <a:xfrm>
            <a:off x="595082" y="548680"/>
            <a:ext cx="347286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POTENCIAS. PROPIEDADES.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2B9BD9E-254D-D740-BDDA-F586F5ACE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98" y="2242979"/>
            <a:ext cx="2373734" cy="163850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949A0A2-9728-874F-8510-36CA43CAE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2265840"/>
            <a:ext cx="2845828" cy="1638507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3E46C33-8C51-5841-B923-A8F1E2E22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827523"/>
              </p:ext>
            </p:extLst>
          </p:nvPr>
        </p:nvGraphicFramePr>
        <p:xfrm>
          <a:off x="630621" y="4999720"/>
          <a:ext cx="7949790" cy="1237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4586">
                  <a:extLst>
                    <a:ext uri="{9D8B030D-6E8A-4147-A177-3AD203B41FA5}">
                      <a16:colId xmlns:a16="http://schemas.microsoft.com/office/drawing/2014/main" val="2280451156"/>
                    </a:ext>
                  </a:extLst>
                </a:gridCol>
                <a:gridCol w="1325344">
                  <a:extLst>
                    <a:ext uri="{9D8B030D-6E8A-4147-A177-3AD203B41FA5}">
                      <a16:colId xmlns:a16="http://schemas.microsoft.com/office/drawing/2014/main" val="243973085"/>
                    </a:ext>
                  </a:extLst>
                </a:gridCol>
                <a:gridCol w="1324586">
                  <a:extLst>
                    <a:ext uri="{9D8B030D-6E8A-4147-A177-3AD203B41FA5}">
                      <a16:colId xmlns:a16="http://schemas.microsoft.com/office/drawing/2014/main" val="3707123047"/>
                    </a:ext>
                  </a:extLst>
                </a:gridCol>
                <a:gridCol w="1325344">
                  <a:extLst>
                    <a:ext uri="{9D8B030D-6E8A-4147-A177-3AD203B41FA5}">
                      <a16:colId xmlns:a16="http://schemas.microsoft.com/office/drawing/2014/main" val="1126861321"/>
                    </a:ext>
                  </a:extLst>
                </a:gridCol>
                <a:gridCol w="1324586">
                  <a:extLst>
                    <a:ext uri="{9D8B030D-6E8A-4147-A177-3AD203B41FA5}">
                      <a16:colId xmlns:a16="http://schemas.microsoft.com/office/drawing/2014/main" val="1023700977"/>
                    </a:ext>
                  </a:extLst>
                </a:gridCol>
                <a:gridCol w="1325344">
                  <a:extLst>
                    <a:ext uri="{9D8B030D-6E8A-4147-A177-3AD203B41FA5}">
                      <a16:colId xmlns:a16="http://schemas.microsoft.com/office/drawing/2014/main" val="2605578186"/>
                    </a:ext>
                  </a:extLst>
                </a:gridCol>
              </a:tblGrid>
              <a:tr h="618796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a)(-5)</a:t>
                      </a:r>
                      <a:r>
                        <a:rPr lang="es-ES" sz="2400" b="0" baseline="30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E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c) -3</a:t>
                      </a:r>
                      <a:r>
                        <a:rPr lang="es-ES" sz="2400" b="0" baseline="300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endParaRPr lang="es-E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e)(+2)</a:t>
                      </a:r>
                      <a:r>
                        <a:rPr lang="es-ES" sz="2400" b="0" baseline="300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E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g)(-2)</a:t>
                      </a:r>
                      <a:r>
                        <a:rPr lang="es-ES" sz="2400" b="0" baseline="30000" dirty="0">
                          <a:solidFill>
                            <a:schemeClr val="bg1"/>
                          </a:solidFill>
                          <a:effectLst/>
                        </a:rPr>
                        <a:t>4 </a:t>
                      </a: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E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i)(-2)</a:t>
                      </a:r>
                      <a:r>
                        <a:rPr lang="es-ES" sz="2400" b="0" baseline="30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endParaRPr lang="es-E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k)(-7)</a:t>
                      </a:r>
                      <a:r>
                        <a:rPr lang="es-ES" sz="2400" b="0" baseline="30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endParaRPr lang="es-E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995271"/>
                  </a:ext>
                </a:extLst>
              </a:tr>
              <a:tr h="618796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b)(-2)</a:t>
                      </a:r>
                      <a:r>
                        <a:rPr lang="es-ES" sz="2400" b="0" baseline="300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E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d)(-4)</a:t>
                      </a:r>
                      <a:r>
                        <a:rPr lang="es-ES" sz="2400" b="0" baseline="30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E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f)(-8)</a:t>
                      </a:r>
                      <a:r>
                        <a:rPr lang="es-ES" sz="2400" b="0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endParaRPr lang="es-E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h) -9</a:t>
                      </a:r>
                      <a:r>
                        <a:rPr lang="es-ES" sz="2400" b="0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E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j)(-5)</a:t>
                      </a:r>
                      <a:r>
                        <a:rPr lang="es-ES" sz="2400" b="0" baseline="30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E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l)(-3)</a:t>
                      </a:r>
                      <a:r>
                        <a:rPr lang="es-ES" sz="2400" b="0" baseline="300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E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489143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EA105B2-6A18-3848-A721-4054B72FA3CF}"/>
              </a:ext>
            </a:extLst>
          </p:cNvPr>
          <p:cNvSpPr txBox="1"/>
          <p:nvPr/>
        </p:nvSpPr>
        <p:spPr>
          <a:xfrm>
            <a:off x="568152" y="4148215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56</a:t>
            </a:r>
          </a:p>
        </p:txBody>
      </p:sp>
      <p:sp>
        <p:nvSpPr>
          <p:cNvPr id="9" name="3 CuadroTexto">
            <a:extLst>
              <a:ext uri="{FF2B5EF4-FFF2-40B4-BE49-F238E27FC236}">
                <a16:creationId xmlns:a16="http://schemas.microsoft.com/office/drawing/2014/main" id="{14102422-241F-3943-8228-014885517B45}"/>
              </a:ext>
            </a:extLst>
          </p:cNvPr>
          <p:cNvSpPr txBox="1"/>
          <p:nvPr/>
        </p:nvSpPr>
        <p:spPr>
          <a:xfrm>
            <a:off x="1568706" y="4148215"/>
            <a:ext cx="6984775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Calcula las siguientes potencias:</a:t>
            </a:r>
          </a:p>
        </p:txBody>
      </p:sp>
    </p:spTree>
    <p:extLst>
      <p:ext uri="{BB962C8B-B14F-4D97-AF65-F5344CB8AC3E}">
        <p14:creationId xmlns:p14="http://schemas.microsoft.com/office/powerpoint/2010/main" val="365149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57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Calcula las siguientes potencias:</a:t>
            </a:r>
          </a:p>
        </p:txBody>
      </p:sp>
      <p:sp>
        <p:nvSpPr>
          <p:cNvPr id="7" name="3 Rectángulo redondeado">
            <a:extLst>
              <a:ext uri="{FF2B5EF4-FFF2-40B4-BE49-F238E27FC236}">
                <a16:creationId xmlns:a16="http://schemas.microsoft.com/office/drawing/2014/main" id="{162A93EE-5959-C146-BE15-90DD89369326}"/>
              </a:ext>
            </a:extLst>
          </p:cNvPr>
          <p:cNvSpPr/>
          <p:nvPr/>
        </p:nvSpPr>
        <p:spPr>
          <a:xfrm>
            <a:off x="595082" y="548680"/>
            <a:ext cx="347286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POTENCIAS. PROPIEDADES.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3479C82A-C372-9344-A246-B26040B50A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8296650"/>
                  </p:ext>
                </p:extLst>
              </p:nvPr>
            </p:nvGraphicFramePr>
            <p:xfrm>
              <a:off x="595082" y="2327395"/>
              <a:ext cx="7985330" cy="28803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96142">
                      <a:extLst>
                        <a:ext uri="{9D8B030D-6E8A-4147-A177-3AD203B41FA5}">
                          <a16:colId xmlns:a16="http://schemas.microsoft.com/office/drawing/2014/main" val="1150951052"/>
                        </a:ext>
                      </a:extLst>
                    </a:gridCol>
                    <a:gridCol w="1996142">
                      <a:extLst>
                        <a:ext uri="{9D8B030D-6E8A-4147-A177-3AD203B41FA5}">
                          <a16:colId xmlns:a16="http://schemas.microsoft.com/office/drawing/2014/main" val="164927273"/>
                        </a:ext>
                      </a:extLst>
                    </a:gridCol>
                    <a:gridCol w="1996142">
                      <a:extLst>
                        <a:ext uri="{9D8B030D-6E8A-4147-A177-3AD203B41FA5}">
                          <a16:colId xmlns:a16="http://schemas.microsoft.com/office/drawing/2014/main" val="2620359350"/>
                        </a:ext>
                      </a:extLst>
                    </a:gridCol>
                    <a:gridCol w="1996904">
                      <a:extLst>
                        <a:ext uri="{9D8B030D-6E8A-4147-A177-3AD203B41FA5}">
                          <a16:colId xmlns:a16="http://schemas.microsoft.com/office/drawing/2014/main" val="1444034830"/>
                        </a:ext>
                      </a:extLst>
                    </a:gridCol>
                  </a:tblGrid>
                  <a:tr h="1440160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28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S" sz="28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ES" sz="2800" b="0" i="1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sz="2800" b="0" i="1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s-ES" sz="2800" b="0" i="1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ES" sz="28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 = </a:t>
                          </a:r>
                          <a:endParaRPr lang="es-ES" sz="2800" b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28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S" sz="28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ES" sz="2800" b="0" i="1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sz="2800" b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s-ES" sz="2800" b="0" i="1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s-ES" sz="2800" b="0" i="1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ES" sz="28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 =</a:t>
                          </a:r>
                          <a:endParaRPr lang="es-ES" sz="2800" b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e)</a:t>
                          </a:r>
                          <a14:m>
                            <m:oMath xmlns:m="http://schemas.openxmlformats.org/officeDocument/2006/math">
                              <m:r>
                                <a:rPr lang="es-ES" sz="2800" b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28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S" sz="28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ES" sz="2800" b="0" i="1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sz="2800" b="0" i="1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s-ES" sz="2800" b="0" i="1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ES" sz="28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 =</a:t>
                          </a:r>
                          <a:endParaRPr lang="es-ES" sz="2800" b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g)</a:t>
                          </a:r>
                          <a14:m>
                            <m:oMath xmlns:m="http://schemas.openxmlformats.org/officeDocument/2006/math">
                              <m:r>
                                <a:rPr lang="es-ES" sz="2800" b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ES" sz="28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S" sz="28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ES" sz="2800" b="0" i="1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sz="2800" b="0" i="1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s-ES" sz="2800" b="0" i="1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ES" sz="28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 =</a:t>
                          </a:r>
                          <a:endParaRPr lang="es-ES" sz="2800" b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7224201"/>
                      </a:ext>
                    </a:extLst>
                  </a:tr>
                  <a:tr h="1440160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s-ES" sz="28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b)</a:t>
                          </a:r>
                          <a14:m>
                            <m:oMath xmlns:m="http://schemas.openxmlformats.org/officeDocument/2006/math">
                              <m:r>
                                <a:rPr lang="es-ES" sz="2800" b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28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S" sz="28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2800" b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s-ES" sz="2800" b="0" i="1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sz="2800" b="0" i="1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s-ES" sz="2800" b="0" i="1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ES" sz="28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28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 =</a:t>
                          </a:r>
                          <a:endParaRPr lang="es-ES" sz="28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s-ES" sz="28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d)</a:t>
                          </a:r>
                          <a14:m>
                            <m:oMath xmlns:m="http://schemas.openxmlformats.org/officeDocument/2006/math">
                              <m:r>
                                <a:rPr lang="es-ES" sz="2800" b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28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S" sz="28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ES" sz="2800" b="0" i="1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sz="2800" b="0" i="1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s-ES" sz="2800" b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s-ES" sz="2800" b="0" i="1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ES" sz="28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28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 =</a:t>
                          </a:r>
                          <a:endParaRPr lang="es-ES" sz="28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s-ES" sz="28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f)</a:t>
                          </a:r>
                          <a14:m>
                            <m:oMath xmlns:m="http://schemas.openxmlformats.org/officeDocument/2006/math">
                              <m:r>
                                <a:rPr lang="es-ES" sz="2800" b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28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S" sz="28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2800" b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s-ES" sz="2800" b="0" i="1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sz="2800" b="0" i="1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s-ES" sz="2800" b="0" i="1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ES" sz="28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28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 =</a:t>
                          </a:r>
                          <a:endParaRPr lang="es-ES" sz="28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s-ES" sz="28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h)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28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S" sz="28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ES" sz="2800" b="0" i="1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sz="2800" b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s-ES" sz="2800" b="0" i="1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s-ES" sz="2800" b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s-ES" sz="2800" b="0" i="1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ES" sz="28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28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 =</a:t>
                          </a:r>
                          <a:endParaRPr lang="es-ES" sz="28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19513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3479C82A-C372-9344-A246-B26040B50A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8296650"/>
                  </p:ext>
                </p:extLst>
              </p:nvPr>
            </p:nvGraphicFramePr>
            <p:xfrm>
              <a:off x="595082" y="2327395"/>
              <a:ext cx="7985330" cy="28803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96142">
                      <a:extLst>
                        <a:ext uri="{9D8B030D-6E8A-4147-A177-3AD203B41FA5}">
                          <a16:colId xmlns:a16="http://schemas.microsoft.com/office/drawing/2014/main" val="1150951052"/>
                        </a:ext>
                      </a:extLst>
                    </a:gridCol>
                    <a:gridCol w="1996142">
                      <a:extLst>
                        <a:ext uri="{9D8B030D-6E8A-4147-A177-3AD203B41FA5}">
                          <a16:colId xmlns:a16="http://schemas.microsoft.com/office/drawing/2014/main" val="164927273"/>
                        </a:ext>
                      </a:extLst>
                    </a:gridCol>
                    <a:gridCol w="1996142">
                      <a:extLst>
                        <a:ext uri="{9D8B030D-6E8A-4147-A177-3AD203B41FA5}">
                          <a16:colId xmlns:a16="http://schemas.microsoft.com/office/drawing/2014/main" val="2620359350"/>
                        </a:ext>
                      </a:extLst>
                    </a:gridCol>
                    <a:gridCol w="1996904">
                      <a:extLst>
                        <a:ext uri="{9D8B030D-6E8A-4147-A177-3AD203B41FA5}">
                          <a16:colId xmlns:a16="http://schemas.microsoft.com/office/drawing/2014/main" val="1444034830"/>
                        </a:ext>
                      </a:extLst>
                    </a:gridCol>
                  </a:tblGrid>
                  <a:tr h="1440160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877" r="-30127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9367" t="-877" r="-19936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37" t="-877" r="-10063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8734" t="-877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7224201"/>
                      </a:ext>
                    </a:extLst>
                  </a:tr>
                  <a:tr h="1440160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00877" r="-30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9367" t="-100877" r="-1993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37" t="-100877" r="-1006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8734" t="-1008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195133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1896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58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Quita el exponente y la base negativa:</a:t>
            </a:r>
          </a:p>
        </p:txBody>
      </p:sp>
      <p:sp>
        <p:nvSpPr>
          <p:cNvPr id="7" name="3 Rectángulo redondeado">
            <a:extLst>
              <a:ext uri="{FF2B5EF4-FFF2-40B4-BE49-F238E27FC236}">
                <a16:creationId xmlns:a16="http://schemas.microsoft.com/office/drawing/2014/main" id="{162A93EE-5959-C146-BE15-90DD89369326}"/>
              </a:ext>
            </a:extLst>
          </p:cNvPr>
          <p:cNvSpPr/>
          <p:nvPr/>
        </p:nvSpPr>
        <p:spPr>
          <a:xfrm>
            <a:off x="595082" y="548680"/>
            <a:ext cx="347286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POTENCIAS. PROPIEDADES.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70A5855-29E0-FD45-8FF2-8B1D9B30F7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076256"/>
              </p:ext>
            </p:extLst>
          </p:nvPr>
        </p:nvGraphicFramePr>
        <p:xfrm>
          <a:off x="595082" y="2492896"/>
          <a:ext cx="7985328" cy="2448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0507">
                  <a:extLst>
                    <a:ext uri="{9D8B030D-6E8A-4147-A177-3AD203B41FA5}">
                      <a16:colId xmlns:a16="http://schemas.microsoft.com/office/drawing/2014/main" val="2107885060"/>
                    </a:ext>
                  </a:extLst>
                </a:gridCol>
                <a:gridCol w="1331269">
                  <a:extLst>
                    <a:ext uri="{9D8B030D-6E8A-4147-A177-3AD203B41FA5}">
                      <a16:colId xmlns:a16="http://schemas.microsoft.com/office/drawing/2014/main" val="1234893796"/>
                    </a:ext>
                  </a:extLst>
                </a:gridCol>
                <a:gridCol w="1330507">
                  <a:extLst>
                    <a:ext uri="{9D8B030D-6E8A-4147-A177-3AD203B41FA5}">
                      <a16:colId xmlns:a16="http://schemas.microsoft.com/office/drawing/2014/main" val="1499651008"/>
                    </a:ext>
                  </a:extLst>
                </a:gridCol>
                <a:gridCol w="1331269">
                  <a:extLst>
                    <a:ext uri="{9D8B030D-6E8A-4147-A177-3AD203B41FA5}">
                      <a16:colId xmlns:a16="http://schemas.microsoft.com/office/drawing/2014/main" val="3657707452"/>
                    </a:ext>
                  </a:extLst>
                </a:gridCol>
                <a:gridCol w="1330507">
                  <a:extLst>
                    <a:ext uri="{9D8B030D-6E8A-4147-A177-3AD203B41FA5}">
                      <a16:colId xmlns:a16="http://schemas.microsoft.com/office/drawing/2014/main" val="1243479548"/>
                    </a:ext>
                  </a:extLst>
                </a:gridCol>
                <a:gridCol w="1331269">
                  <a:extLst>
                    <a:ext uri="{9D8B030D-6E8A-4147-A177-3AD203B41FA5}">
                      <a16:colId xmlns:a16="http://schemas.microsoft.com/office/drawing/2014/main" val="719827242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a) 5</a:t>
                      </a:r>
                      <a:r>
                        <a:rPr lang="es-ES" sz="2800" b="0" baseline="30000" dirty="0">
                          <a:solidFill>
                            <a:schemeClr val="bg1"/>
                          </a:solidFill>
                          <a:effectLst/>
                        </a:rPr>
                        <a:t>-3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ES" sz="2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c) 3</a:t>
                      </a:r>
                      <a:r>
                        <a:rPr lang="es-ES" sz="2800" b="0" baseline="30000" dirty="0">
                          <a:solidFill>
                            <a:schemeClr val="bg1"/>
                          </a:solidFill>
                          <a:effectLst/>
                        </a:rPr>
                        <a:t>-4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endParaRPr lang="es-ES" sz="2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)(2/3)</a:t>
                      </a:r>
                      <a:r>
                        <a:rPr lang="es-ES" sz="2000" b="0" baseline="30000" dirty="0">
                          <a:solidFill>
                            <a:schemeClr val="bg1"/>
                          </a:solidFill>
                          <a:effectLst/>
                        </a:rPr>
                        <a:t>-5</a:t>
                      </a:r>
                      <a:endParaRPr lang="es-ES" sz="2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g)(3/7)</a:t>
                      </a:r>
                      <a:r>
                        <a:rPr lang="es-ES" sz="2400" b="0" baseline="30000" dirty="0">
                          <a:solidFill>
                            <a:schemeClr val="bg1"/>
                          </a:solidFill>
                          <a:effectLst/>
                        </a:rPr>
                        <a:t>-4 </a:t>
                      </a: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E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i)(2/3)</a:t>
                      </a:r>
                      <a:r>
                        <a:rPr lang="es-ES" sz="2400" b="0" baseline="30000" dirty="0">
                          <a:solidFill>
                            <a:schemeClr val="bg1"/>
                          </a:solidFill>
                          <a:effectLst/>
                        </a:rPr>
                        <a:t>-3</a:t>
                      </a: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E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k)(-7)</a:t>
                      </a:r>
                      <a:r>
                        <a:rPr lang="es-ES" sz="2800" b="0" baseline="30000" dirty="0">
                          <a:solidFill>
                            <a:schemeClr val="bg1"/>
                          </a:solidFill>
                          <a:effectLst/>
                        </a:rPr>
                        <a:t>-2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ES" sz="2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415099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b) 2</a:t>
                      </a:r>
                      <a:r>
                        <a:rPr lang="es-ES" sz="2800" b="0" baseline="30000" dirty="0">
                          <a:solidFill>
                            <a:schemeClr val="bg1"/>
                          </a:solidFill>
                          <a:effectLst/>
                        </a:rPr>
                        <a:t>-4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ES" sz="2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d)(-4)</a:t>
                      </a:r>
                      <a:r>
                        <a:rPr lang="es-ES" sz="2800" b="0" baseline="30000" dirty="0">
                          <a:solidFill>
                            <a:schemeClr val="bg1"/>
                          </a:solidFill>
                          <a:effectLst/>
                        </a:rPr>
                        <a:t>-3</a:t>
                      </a:r>
                      <a:endParaRPr lang="es-ES" sz="2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f)(8/3)</a:t>
                      </a:r>
                      <a:r>
                        <a:rPr lang="es-ES" sz="2800" b="0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ES" sz="2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h)(9/5)</a:t>
                      </a:r>
                      <a:r>
                        <a:rPr lang="es-ES" sz="2400" b="0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E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j)(-5)</a:t>
                      </a:r>
                      <a:r>
                        <a:rPr lang="es-ES" sz="2800" b="0" baseline="30000" dirty="0">
                          <a:solidFill>
                            <a:schemeClr val="bg1"/>
                          </a:solidFill>
                          <a:effectLst/>
                        </a:rPr>
                        <a:t>-2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ES" sz="2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l)(1/3)</a:t>
                      </a:r>
                      <a:r>
                        <a:rPr lang="es-ES" sz="2400" b="0" baseline="30000" dirty="0">
                          <a:solidFill>
                            <a:schemeClr val="bg1"/>
                          </a:solidFill>
                          <a:effectLst/>
                        </a:rPr>
                        <a:t>-2</a:t>
                      </a: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E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886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95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59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Calcula:</a:t>
            </a:r>
          </a:p>
        </p:txBody>
      </p:sp>
      <p:sp>
        <p:nvSpPr>
          <p:cNvPr id="7" name="3 Rectángulo redondeado">
            <a:extLst>
              <a:ext uri="{FF2B5EF4-FFF2-40B4-BE49-F238E27FC236}">
                <a16:creationId xmlns:a16="http://schemas.microsoft.com/office/drawing/2014/main" id="{162A93EE-5959-C146-BE15-90DD89369326}"/>
              </a:ext>
            </a:extLst>
          </p:cNvPr>
          <p:cNvSpPr/>
          <p:nvPr/>
        </p:nvSpPr>
        <p:spPr>
          <a:xfrm>
            <a:off x="595082" y="548680"/>
            <a:ext cx="347286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POTENCIAS. PROPIEDADES.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78D4CB0-6BE4-D443-9BFC-97DF5A5D4E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101443"/>
              </p:ext>
            </p:extLst>
          </p:nvPr>
        </p:nvGraphicFramePr>
        <p:xfrm>
          <a:off x="595081" y="2116687"/>
          <a:ext cx="7985330" cy="1714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7066">
                  <a:extLst>
                    <a:ext uri="{9D8B030D-6E8A-4147-A177-3AD203B41FA5}">
                      <a16:colId xmlns:a16="http://schemas.microsoft.com/office/drawing/2014/main" val="388840323"/>
                    </a:ext>
                  </a:extLst>
                </a:gridCol>
                <a:gridCol w="1597066">
                  <a:extLst>
                    <a:ext uri="{9D8B030D-6E8A-4147-A177-3AD203B41FA5}">
                      <a16:colId xmlns:a16="http://schemas.microsoft.com/office/drawing/2014/main" val="2818441335"/>
                    </a:ext>
                  </a:extLst>
                </a:gridCol>
                <a:gridCol w="1597066">
                  <a:extLst>
                    <a:ext uri="{9D8B030D-6E8A-4147-A177-3AD203B41FA5}">
                      <a16:colId xmlns:a16="http://schemas.microsoft.com/office/drawing/2014/main" val="3452073735"/>
                    </a:ext>
                  </a:extLst>
                </a:gridCol>
                <a:gridCol w="1597066">
                  <a:extLst>
                    <a:ext uri="{9D8B030D-6E8A-4147-A177-3AD203B41FA5}">
                      <a16:colId xmlns:a16="http://schemas.microsoft.com/office/drawing/2014/main" val="640056681"/>
                    </a:ext>
                  </a:extLst>
                </a:gridCol>
                <a:gridCol w="1597066">
                  <a:extLst>
                    <a:ext uri="{9D8B030D-6E8A-4147-A177-3AD203B41FA5}">
                      <a16:colId xmlns:a16="http://schemas.microsoft.com/office/drawing/2014/main" val="1248921892"/>
                    </a:ext>
                  </a:extLst>
                </a:gridCol>
              </a:tblGrid>
              <a:tr h="857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3600" b="0">
                          <a:solidFill>
                            <a:schemeClr val="bg1"/>
                          </a:solidFill>
                          <a:effectLst/>
                        </a:rPr>
                        <a:t>a) 2</a:t>
                      </a:r>
                      <a:r>
                        <a:rPr lang="es-ES" sz="3600" b="0" baseline="300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s-ES" sz="3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3600" b="0">
                          <a:solidFill>
                            <a:schemeClr val="bg1"/>
                          </a:solidFill>
                          <a:effectLst/>
                        </a:rPr>
                        <a:t>c) 7</a:t>
                      </a:r>
                      <a:r>
                        <a:rPr lang="es-ES" sz="3600" b="0" baseline="300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ES" sz="3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3600" b="0" dirty="0">
                          <a:solidFill>
                            <a:schemeClr val="bg1"/>
                          </a:solidFill>
                          <a:effectLst/>
                        </a:rPr>
                        <a:t>e) x</a:t>
                      </a:r>
                      <a:r>
                        <a:rPr lang="es-ES" sz="3600" b="0" baseline="30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s-ES" sz="3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3600" b="0">
                          <a:solidFill>
                            <a:schemeClr val="bg1"/>
                          </a:solidFill>
                          <a:effectLst/>
                        </a:rPr>
                        <a:t>g) a</a:t>
                      </a:r>
                      <a:r>
                        <a:rPr lang="es-ES" sz="3600" b="0" baseline="300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s-ES" sz="3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3600" b="0">
                          <a:solidFill>
                            <a:schemeClr val="bg1"/>
                          </a:solidFill>
                          <a:effectLst/>
                        </a:rPr>
                        <a:t>i) 124</a:t>
                      </a:r>
                      <a:r>
                        <a:rPr lang="es-ES" sz="3600" b="0" baseline="300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ES" sz="3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417190"/>
                  </a:ext>
                </a:extLst>
              </a:tr>
              <a:tr h="857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3600" b="0">
                          <a:solidFill>
                            <a:schemeClr val="bg1"/>
                          </a:solidFill>
                          <a:effectLst/>
                        </a:rPr>
                        <a:t>b) 5</a:t>
                      </a:r>
                      <a:r>
                        <a:rPr lang="es-ES" sz="3600" b="0" baseline="300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ES" sz="3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3600" b="0" dirty="0">
                          <a:solidFill>
                            <a:schemeClr val="bg1"/>
                          </a:solidFill>
                          <a:effectLst/>
                        </a:rPr>
                        <a:t>d) 12</a:t>
                      </a:r>
                      <a:r>
                        <a:rPr lang="es-ES" sz="3600" b="0" baseline="30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s-ES" sz="3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3600" b="0" dirty="0">
                          <a:solidFill>
                            <a:schemeClr val="bg1"/>
                          </a:solidFill>
                          <a:effectLst/>
                        </a:rPr>
                        <a:t>f) y</a:t>
                      </a:r>
                      <a:r>
                        <a:rPr lang="es-ES" sz="3600" b="0" baseline="300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ES" sz="3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3600" b="0" dirty="0">
                          <a:solidFill>
                            <a:schemeClr val="bg1"/>
                          </a:solidFill>
                          <a:effectLst/>
                        </a:rPr>
                        <a:t>h) a</a:t>
                      </a:r>
                      <a:r>
                        <a:rPr lang="es-ES" sz="3600" b="0" baseline="300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ES" sz="3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3600" b="0" dirty="0">
                          <a:solidFill>
                            <a:schemeClr val="bg1"/>
                          </a:solidFill>
                          <a:effectLst/>
                        </a:rPr>
                        <a:t>j) 102</a:t>
                      </a:r>
                      <a:r>
                        <a:rPr lang="es-ES" sz="3600" b="0" baseline="30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s-ES" sz="3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878079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B0F214F-B40B-E84F-A8C5-CD27AB40E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778485"/>
              </p:ext>
            </p:extLst>
          </p:nvPr>
        </p:nvGraphicFramePr>
        <p:xfrm>
          <a:off x="595082" y="4725144"/>
          <a:ext cx="7976200" cy="1603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5541">
                  <a:extLst>
                    <a:ext uri="{9D8B030D-6E8A-4147-A177-3AD203B41FA5}">
                      <a16:colId xmlns:a16="http://schemas.microsoft.com/office/drawing/2014/main" val="3989258739"/>
                    </a:ext>
                  </a:extLst>
                </a:gridCol>
                <a:gridCol w="1866985">
                  <a:extLst>
                    <a:ext uri="{9D8B030D-6E8A-4147-A177-3AD203B41FA5}">
                      <a16:colId xmlns:a16="http://schemas.microsoft.com/office/drawing/2014/main" val="192018982"/>
                    </a:ext>
                  </a:extLst>
                </a:gridCol>
                <a:gridCol w="2147105">
                  <a:extLst>
                    <a:ext uri="{9D8B030D-6E8A-4147-A177-3AD203B41FA5}">
                      <a16:colId xmlns:a16="http://schemas.microsoft.com/office/drawing/2014/main" val="4119605529"/>
                    </a:ext>
                  </a:extLst>
                </a:gridCol>
                <a:gridCol w="2096569">
                  <a:extLst>
                    <a:ext uri="{9D8B030D-6E8A-4147-A177-3AD203B41FA5}">
                      <a16:colId xmlns:a16="http://schemas.microsoft.com/office/drawing/2014/main" val="3669131671"/>
                    </a:ext>
                  </a:extLst>
                </a:gridCol>
              </a:tblGrid>
              <a:tr h="801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a) 2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·2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s-ES" sz="2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c) 6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·6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ES" sz="2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e) 2</a:t>
                      </a:r>
                      <a:r>
                        <a:rPr lang="es-ES" sz="2800" b="0" baseline="30000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·2</a:t>
                      </a:r>
                      <a:r>
                        <a:rPr lang="es-ES" sz="2800" b="0" baseline="300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s-ES" sz="2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g) 3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·3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=3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s-ES" sz="2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112750"/>
                  </a:ext>
                </a:extLst>
              </a:tr>
              <a:tr h="801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b) 5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·5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ES" sz="2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d) 3</a:t>
                      </a:r>
                      <a:r>
                        <a:rPr lang="es-ES" sz="2800" b="0" baseline="300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·(-3)</a:t>
                      </a:r>
                      <a:r>
                        <a:rPr lang="es-ES" sz="2800" b="0" baseline="300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ES" sz="2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f) (-2)</a:t>
                      </a:r>
                      <a:r>
                        <a:rPr lang="es-ES" sz="2800" b="0" baseline="30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·(-2)</a:t>
                      </a:r>
                      <a:r>
                        <a:rPr lang="es-ES" sz="2800" b="0" baseline="30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ES" sz="2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h) 7</a:t>
                      </a:r>
                      <a:r>
                        <a:rPr lang="es-ES" sz="2800" b="0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·4</a:t>
                      </a:r>
                      <a:r>
                        <a:rPr lang="es-ES" sz="2800" b="0" baseline="30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ES" sz="2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287692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32B19BE-6099-8C44-A2CA-ED03A4FBA27F}"/>
              </a:ext>
            </a:extLst>
          </p:cNvPr>
          <p:cNvSpPr txBox="1"/>
          <p:nvPr/>
        </p:nvSpPr>
        <p:spPr>
          <a:xfrm>
            <a:off x="585953" y="3929661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9" name="3 CuadroTexto">
            <a:extLst>
              <a:ext uri="{FF2B5EF4-FFF2-40B4-BE49-F238E27FC236}">
                <a16:creationId xmlns:a16="http://schemas.microsoft.com/office/drawing/2014/main" id="{991B9A99-EEE9-BB4A-96E2-25A4D543459E}"/>
              </a:ext>
            </a:extLst>
          </p:cNvPr>
          <p:cNvSpPr txBox="1"/>
          <p:nvPr/>
        </p:nvSpPr>
        <p:spPr>
          <a:xfrm>
            <a:off x="1586507" y="3929661"/>
            <a:ext cx="6984775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Escribe en forma de potencia:</a:t>
            </a:r>
          </a:p>
        </p:txBody>
      </p:sp>
    </p:spTree>
    <p:extLst>
      <p:ext uri="{BB962C8B-B14F-4D97-AF65-F5344CB8AC3E}">
        <p14:creationId xmlns:p14="http://schemas.microsoft.com/office/powerpoint/2010/main" val="271676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61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Escribe en forma de potencia:</a:t>
            </a:r>
          </a:p>
        </p:txBody>
      </p:sp>
      <p:sp>
        <p:nvSpPr>
          <p:cNvPr id="7" name="3 Rectángulo redondeado">
            <a:extLst>
              <a:ext uri="{FF2B5EF4-FFF2-40B4-BE49-F238E27FC236}">
                <a16:creationId xmlns:a16="http://schemas.microsoft.com/office/drawing/2014/main" id="{162A93EE-5959-C146-BE15-90DD89369326}"/>
              </a:ext>
            </a:extLst>
          </p:cNvPr>
          <p:cNvSpPr/>
          <p:nvPr/>
        </p:nvSpPr>
        <p:spPr>
          <a:xfrm>
            <a:off x="595082" y="548680"/>
            <a:ext cx="347286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POTENCIAS. PROPIEDADES.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06864E3-99CB-8F43-B492-FA3EBC1B7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892866"/>
              </p:ext>
            </p:extLst>
          </p:nvPr>
        </p:nvGraphicFramePr>
        <p:xfrm>
          <a:off x="595082" y="2233852"/>
          <a:ext cx="7992205" cy="18936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7323">
                  <a:extLst>
                    <a:ext uri="{9D8B030D-6E8A-4147-A177-3AD203B41FA5}">
                      <a16:colId xmlns:a16="http://schemas.microsoft.com/office/drawing/2014/main" val="2556957036"/>
                    </a:ext>
                  </a:extLst>
                </a:gridCol>
                <a:gridCol w="1938821">
                  <a:extLst>
                    <a:ext uri="{9D8B030D-6E8A-4147-A177-3AD203B41FA5}">
                      <a16:colId xmlns:a16="http://schemas.microsoft.com/office/drawing/2014/main" val="4273227102"/>
                    </a:ext>
                  </a:extLst>
                </a:gridCol>
                <a:gridCol w="1938821">
                  <a:extLst>
                    <a:ext uri="{9D8B030D-6E8A-4147-A177-3AD203B41FA5}">
                      <a16:colId xmlns:a16="http://schemas.microsoft.com/office/drawing/2014/main" val="58324493"/>
                    </a:ext>
                  </a:extLst>
                </a:gridCol>
                <a:gridCol w="2177240">
                  <a:extLst>
                    <a:ext uri="{9D8B030D-6E8A-4147-A177-3AD203B41FA5}">
                      <a16:colId xmlns:a16="http://schemas.microsoft.com/office/drawing/2014/main" val="3857973318"/>
                    </a:ext>
                  </a:extLst>
                </a:gridCol>
              </a:tblGrid>
              <a:tr h="946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a) 2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:2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ES" sz="2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c) 7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:7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ES" sz="2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e) 2</a:t>
                      </a:r>
                      <a:r>
                        <a:rPr lang="es-ES" sz="2800" b="0" baseline="300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:2</a:t>
                      </a:r>
                      <a:r>
                        <a:rPr lang="es-ES" sz="2800" b="0" baseline="300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s-ES" sz="2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g) 2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:2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=2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ES" sz="2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596962"/>
                  </a:ext>
                </a:extLst>
              </a:tr>
              <a:tr h="946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b) 3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:3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ES" sz="2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d) (-6)</a:t>
                      </a:r>
                      <a:r>
                        <a:rPr lang="es-ES" sz="2800" b="0" baseline="300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:6</a:t>
                      </a:r>
                      <a:r>
                        <a:rPr lang="es-ES" sz="2800" b="0" baseline="300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ES" sz="2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f) (-2)</a:t>
                      </a:r>
                      <a:r>
                        <a:rPr lang="es-ES" sz="2800" b="0" baseline="30000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·2</a:t>
                      </a:r>
                      <a:r>
                        <a:rPr lang="es-ES" sz="2800" b="0" baseline="30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ES" sz="2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h) 5</a:t>
                      </a:r>
                      <a:r>
                        <a:rPr lang="es-ES" sz="2800" b="0" baseline="300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:3</a:t>
                      </a:r>
                      <a:r>
                        <a:rPr lang="es-ES" sz="2800" b="0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ES" sz="2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945427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1884D96-C0B0-7043-B1AD-8B2D7D6F9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33681"/>
              </p:ext>
            </p:extLst>
          </p:nvPr>
        </p:nvGraphicFramePr>
        <p:xfrm>
          <a:off x="596197" y="5085184"/>
          <a:ext cx="7991088" cy="1085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2666">
                  <a:extLst>
                    <a:ext uri="{9D8B030D-6E8A-4147-A177-3AD203B41FA5}">
                      <a16:colId xmlns:a16="http://schemas.microsoft.com/office/drawing/2014/main" val="3798895061"/>
                    </a:ext>
                  </a:extLst>
                </a:gridCol>
                <a:gridCol w="2664211">
                  <a:extLst>
                    <a:ext uri="{9D8B030D-6E8A-4147-A177-3AD203B41FA5}">
                      <a16:colId xmlns:a16="http://schemas.microsoft.com/office/drawing/2014/main" val="958449066"/>
                    </a:ext>
                  </a:extLst>
                </a:gridCol>
                <a:gridCol w="2664211">
                  <a:extLst>
                    <a:ext uri="{9D8B030D-6E8A-4147-A177-3AD203B41FA5}">
                      <a16:colId xmlns:a16="http://schemas.microsoft.com/office/drawing/2014/main" val="1720514713"/>
                    </a:ext>
                  </a:extLst>
                </a:gridCol>
              </a:tblGrid>
              <a:tr h="542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a) (5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9 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: 5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) · 2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s-ES" sz="24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c) (7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 : 7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) : 7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s-ES" sz="24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e) (a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8 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: a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) · a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ES" sz="24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309893"/>
                  </a:ext>
                </a:extLst>
              </a:tr>
              <a:tr h="542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b) (2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 · 2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) : 2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s-ES" sz="24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d) (4</a:t>
                      </a:r>
                      <a:r>
                        <a:rPr lang="es-ES" sz="2400" b="0" baseline="300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 : 4</a:t>
                      </a:r>
                      <a:r>
                        <a:rPr lang="es-ES" sz="2400" b="0" baseline="300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) · 4</a:t>
                      </a:r>
                      <a:r>
                        <a:rPr lang="es-ES" sz="2400" b="0" baseline="300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E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f) (y</a:t>
                      </a:r>
                      <a:r>
                        <a:rPr lang="es-ES" sz="2400" b="0" baseline="30000" dirty="0">
                          <a:solidFill>
                            <a:schemeClr val="bg1"/>
                          </a:solidFill>
                          <a:effectLst/>
                        </a:rPr>
                        <a:t>2 </a:t>
                      </a: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· y</a:t>
                      </a:r>
                      <a:r>
                        <a:rPr lang="es-ES" sz="2400" b="0" baseline="30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) : y</a:t>
                      </a:r>
                      <a:r>
                        <a:rPr lang="es-ES" sz="2400" b="0" baseline="300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s-E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392176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94CDA3A7-DC68-D049-8019-075691B770FC}"/>
              </a:ext>
            </a:extLst>
          </p:cNvPr>
          <p:cNvSpPr txBox="1"/>
          <p:nvPr/>
        </p:nvSpPr>
        <p:spPr>
          <a:xfrm>
            <a:off x="601956" y="4404496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62</a:t>
            </a:r>
          </a:p>
        </p:txBody>
      </p:sp>
      <p:sp>
        <p:nvSpPr>
          <p:cNvPr id="9" name="3 CuadroTexto">
            <a:extLst>
              <a:ext uri="{FF2B5EF4-FFF2-40B4-BE49-F238E27FC236}">
                <a16:creationId xmlns:a16="http://schemas.microsoft.com/office/drawing/2014/main" id="{69F843F5-031F-DA42-834C-30A434F3534A}"/>
              </a:ext>
            </a:extLst>
          </p:cNvPr>
          <p:cNvSpPr txBox="1"/>
          <p:nvPr/>
        </p:nvSpPr>
        <p:spPr>
          <a:xfrm>
            <a:off x="1602510" y="4404496"/>
            <a:ext cx="6984775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Escribe en forma de potencia:</a:t>
            </a:r>
          </a:p>
        </p:txBody>
      </p:sp>
    </p:spTree>
    <p:extLst>
      <p:ext uri="{BB962C8B-B14F-4D97-AF65-F5344CB8AC3E}">
        <p14:creationId xmlns:p14="http://schemas.microsoft.com/office/powerpoint/2010/main" val="352188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63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Escribe en forma de potencia:</a:t>
            </a:r>
          </a:p>
        </p:txBody>
      </p:sp>
      <p:sp>
        <p:nvSpPr>
          <p:cNvPr id="7" name="3 Rectángulo redondeado">
            <a:extLst>
              <a:ext uri="{FF2B5EF4-FFF2-40B4-BE49-F238E27FC236}">
                <a16:creationId xmlns:a16="http://schemas.microsoft.com/office/drawing/2014/main" id="{162A93EE-5959-C146-BE15-90DD89369326}"/>
              </a:ext>
            </a:extLst>
          </p:cNvPr>
          <p:cNvSpPr/>
          <p:nvPr/>
        </p:nvSpPr>
        <p:spPr>
          <a:xfrm>
            <a:off x="595082" y="548680"/>
            <a:ext cx="347286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POTENCIAS. PROPIEDADES.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D49F781-F04D-9C4B-86B2-658FA0AD5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249381"/>
              </p:ext>
            </p:extLst>
          </p:nvPr>
        </p:nvGraphicFramePr>
        <p:xfrm>
          <a:off x="595081" y="2492896"/>
          <a:ext cx="7985328" cy="2664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0613">
                  <a:extLst>
                    <a:ext uri="{9D8B030D-6E8A-4147-A177-3AD203B41FA5}">
                      <a16:colId xmlns:a16="http://schemas.microsoft.com/office/drawing/2014/main" val="1439684505"/>
                    </a:ext>
                  </a:extLst>
                </a:gridCol>
                <a:gridCol w="1570613">
                  <a:extLst>
                    <a:ext uri="{9D8B030D-6E8A-4147-A177-3AD203B41FA5}">
                      <a16:colId xmlns:a16="http://schemas.microsoft.com/office/drawing/2014/main" val="3789544982"/>
                    </a:ext>
                  </a:extLst>
                </a:gridCol>
                <a:gridCol w="1570613">
                  <a:extLst>
                    <a:ext uri="{9D8B030D-6E8A-4147-A177-3AD203B41FA5}">
                      <a16:colId xmlns:a16="http://schemas.microsoft.com/office/drawing/2014/main" val="826580666"/>
                    </a:ext>
                  </a:extLst>
                </a:gridCol>
                <a:gridCol w="1570613">
                  <a:extLst>
                    <a:ext uri="{9D8B030D-6E8A-4147-A177-3AD203B41FA5}">
                      <a16:colId xmlns:a16="http://schemas.microsoft.com/office/drawing/2014/main" val="2265709176"/>
                    </a:ext>
                  </a:extLst>
                </a:gridCol>
                <a:gridCol w="1702876">
                  <a:extLst>
                    <a:ext uri="{9D8B030D-6E8A-4147-A177-3AD203B41FA5}">
                      <a16:colId xmlns:a16="http://schemas.microsoft.com/office/drawing/2014/main" val="1117726577"/>
                    </a:ext>
                  </a:extLst>
                </a:gridCol>
              </a:tblGrid>
              <a:tr h="1332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a) (2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s-ES" sz="2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c) (5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ES" sz="2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e) (11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s-ES" sz="2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g) (2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ES" sz="2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i) ((2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ES" sz="2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406024"/>
                  </a:ext>
                </a:extLst>
              </a:tr>
              <a:tr h="1332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b) (3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s-ES" sz="2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d) (-7</a:t>
                      </a:r>
                      <a:r>
                        <a:rPr lang="es-ES" sz="2800" b="0" baseline="300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r>
                        <a:rPr lang="es-ES" sz="2800" b="0" baseline="30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ES" sz="2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f) (-13</a:t>
                      </a:r>
                      <a:r>
                        <a:rPr lang="es-ES" sz="2800" b="0" baseline="300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r>
                        <a:rPr lang="es-ES" sz="2800" b="0" baseline="300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ES" sz="2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h) (3</a:t>
                      </a:r>
                      <a:r>
                        <a:rPr lang="es-ES" sz="2800" b="0" baseline="300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r>
                        <a:rPr lang="es-ES" sz="2800" b="0" baseline="300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s-ES" sz="2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j) ((3</a:t>
                      </a:r>
                      <a:r>
                        <a:rPr lang="es-ES" sz="2800" b="0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r>
                        <a:rPr lang="es-ES" sz="2800" b="0" baseline="30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r>
                        <a:rPr lang="es-ES" sz="2800" b="0" baseline="300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ES" sz="2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270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52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64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Escribe en forma de potencia:</a:t>
            </a:r>
          </a:p>
        </p:txBody>
      </p:sp>
      <p:sp>
        <p:nvSpPr>
          <p:cNvPr id="7" name="3 Rectángulo redondeado">
            <a:extLst>
              <a:ext uri="{FF2B5EF4-FFF2-40B4-BE49-F238E27FC236}">
                <a16:creationId xmlns:a16="http://schemas.microsoft.com/office/drawing/2014/main" id="{162A93EE-5959-C146-BE15-90DD89369326}"/>
              </a:ext>
            </a:extLst>
          </p:cNvPr>
          <p:cNvSpPr/>
          <p:nvPr/>
        </p:nvSpPr>
        <p:spPr>
          <a:xfrm>
            <a:off x="595082" y="548680"/>
            <a:ext cx="347286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POTENCIAS. PROPIEDADES.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25589EA-77BC-8A49-9BC9-41C566363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872990"/>
              </p:ext>
            </p:extLst>
          </p:nvPr>
        </p:nvGraphicFramePr>
        <p:xfrm>
          <a:off x="595083" y="2492896"/>
          <a:ext cx="7985328" cy="1858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9503">
                  <a:extLst>
                    <a:ext uri="{9D8B030D-6E8A-4147-A177-3AD203B41FA5}">
                      <a16:colId xmlns:a16="http://schemas.microsoft.com/office/drawing/2014/main" val="3366584877"/>
                    </a:ext>
                  </a:extLst>
                </a:gridCol>
                <a:gridCol w="1910981">
                  <a:extLst>
                    <a:ext uri="{9D8B030D-6E8A-4147-A177-3AD203B41FA5}">
                      <a16:colId xmlns:a16="http://schemas.microsoft.com/office/drawing/2014/main" val="3486856687"/>
                    </a:ext>
                  </a:extLst>
                </a:gridCol>
                <a:gridCol w="2018871">
                  <a:extLst>
                    <a:ext uri="{9D8B030D-6E8A-4147-A177-3AD203B41FA5}">
                      <a16:colId xmlns:a16="http://schemas.microsoft.com/office/drawing/2014/main" val="2866611779"/>
                    </a:ext>
                  </a:extLst>
                </a:gridCol>
                <a:gridCol w="2145973">
                  <a:extLst>
                    <a:ext uri="{9D8B030D-6E8A-4147-A177-3AD203B41FA5}">
                      <a16:colId xmlns:a16="http://schemas.microsoft.com/office/drawing/2014/main" val="3830827270"/>
                    </a:ext>
                  </a:extLst>
                </a:gridCol>
              </a:tblGrid>
              <a:tr h="929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a) 2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5 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· 3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ES" sz="24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c) 21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:7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ES" sz="24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e) 12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 : 2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s-ES" sz="24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g) 2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7 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· 3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s-ES" sz="24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470837"/>
                  </a:ext>
                </a:extLst>
              </a:tr>
              <a:tr h="929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b) 9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 : 3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ES" sz="24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d) (-4)</a:t>
                      </a:r>
                      <a:r>
                        <a:rPr lang="es-ES" sz="2400" b="0" baseline="30000" dirty="0">
                          <a:solidFill>
                            <a:schemeClr val="bg1"/>
                          </a:solidFill>
                          <a:effectLst/>
                        </a:rPr>
                        <a:t>6 </a:t>
                      </a: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· 6</a:t>
                      </a:r>
                      <a:r>
                        <a:rPr lang="es-ES" sz="2400" b="0" baseline="300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s-E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f) 20</a:t>
                      </a:r>
                      <a:r>
                        <a:rPr lang="es-ES" sz="2400" b="0" baseline="300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 · (-5)</a:t>
                      </a:r>
                      <a:r>
                        <a:rPr lang="es-ES" sz="2400" b="0" baseline="300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E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h) 25</a:t>
                      </a:r>
                      <a:r>
                        <a:rPr lang="es-ES" sz="2400" b="0" baseline="30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 : 5</a:t>
                      </a:r>
                      <a:r>
                        <a:rPr lang="es-ES" sz="2400" b="0" baseline="30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E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703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64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65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Escribe en forma de potencia:</a:t>
            </a:r>
          </a:p>
        </p:txBody>
      </p:sp>
      <p:sp>
        <p:nvSpPr>
          <p:cNvPr id="7" name="3 Rectángulo redondeado">
            <a:extLst>
              <a:ext uri="{FF2B5EF4-FFF2-40B4-BE49-F238E27FC236}">
                <a16:creationId xmlns:a16="http://schemas.microsoft.com/office/drawing/2014/main" id="{162A93EE-5959-C146-BE15-90DD89369326}"/>
              </a:ext>
            </a:extLst>
          </p:cNvPr>
          <p:cNvSpPr/>
          <p:nvPr/>
        </p:nvSpPr>
        <p:spPr>
          <a:xfrm>
            <a:off x="595082" y="548680"/>
            <a:ext cx="347286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POTENCIAS. PROPIEDADES.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AA9B58F-0C5A-664F-9AA8-616A9CF01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715493"/>
              </p:ext>
            </p:extLst>
          </p:nvPr>
        </p:nvGraphicFramePr>
        <p:xfrm>
          <a:off x="595082" y="2341106"/>
          <a:ext cx="7985329" cy="22400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5220">
                  <a:extLst>
                    <a:ext uri="{9D8B030D-6E8A-4147-A177-3AD203B41FA5}">
                      <a16:colId xmlns:a16="http://schemas.microsoft.com/office/drawing/2014/main" val="726110950"/>
                    </a:ext>
                  </a:extLst>
                </a:gridCol>
                <a:gridCol w="2625981">
                  <a:extLst>
                    <a:ext uri="{9D8B030D-6E8A-4147-A177-3AD203B41FA5}">
                      <a16:colId xmlns:a16="http://schemas.microsoft.com/office/drawing/2014/main" val="2775233134"/>
                    </a:ext>
                  </a:extLst>
                </a:gridCol>
                <a:gridCol w="2734128">
                  <a:extLst>
                    <a:ext uri="{9D8B030D-6E8A-4147-A177-3AD203B41FA5}">
                      <a16:colId xmlns:a16="http://schemas.microsoft.com/office/drawing/2014/main" val="896481473"/>
                    </a:ext>
                  </a:extLst>
                </a:gridCol>
              </a:tblGrid>
              <a:tr h="1120011">
                <a:tc>
                  <a:txBody>
                    <a:bodyPr/>
                    <a:lstStyle/>
                    <a:p>
                      <a:pPr marL="25200">
                        <a:spcAft>
                          <a:spcPts val="600"/>
                        </a:spcAft>
                      </a:pP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a) (4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9 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: 2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) · 2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s-ES" sz="2800" b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5200">
                        <a:spcAft>
                          <a:spcPts val="600"/>
                        </a:spcAft>
                      </a:pP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5200">
                        <a:spcAft>
                          <a:spcPts val="600"/>
                        </a:spcAft>
                      </a:pP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c) (8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 : 2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) : 2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s-ES" sz="2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5200">
                        <a:spcAft>
                          <a:spcPts val="600"/>
                        </a:spcAft>
                      </a:pP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e) (b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5 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· b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) : b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ES" sz="2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99091"/>
                  </a:ext>
                </a:extLst>
              </a:tr>
              <a:tr h="1120011">
                <a:tc>
                  <a:txBody>
                    <a:bodyPr/>
                    <a:lstStyle/>
                    <a:p>
                      <a:pPr marL="25200">
                        <a:spcAft>
                          <a:spcPts val="600"/>
                        </a:spcAft>
                      </a:pP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b) </a:t>
                      </a: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(9</a:t>
                      </a:r>
                      <a:r>
                        <a:rPr lang="es-ES" sz="2400" b="0" baseline="300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 · 9</a:t>
                      </a:r>
                      <a:r>
                        <a:rPr lang="es-ES" sz="2400" b="0" baseline="300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) : 3</a:t>
                      </a:r>
                      <a:r>
                        <a:rPr lang="es-ES" sz="2400" b="0" baseline="300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s-ES" sz="24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5200">
                        <a:spcAft>
                          <a:spcPts val="600"/>
                        </a:spcAft>
                      </a:pP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5200">
                        <a:spcAft>
                          <a:spcPts val="600"/>
                        </a:spcAft>
                      </a:pP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d) (9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 : 3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) · 3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ES" sz="2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5200">
                        <a:spcAft>
                          <a:spcPts val="600"/>
                        </a:spcAft>
                      </a:pP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f) (y</a:t>
                      </a:r>
                      <a:r>
                        <a:rPr lang="es-ES" sz="2800" b="0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r>
                        <a:rPr lang="es-ES" sz="2800" b="0" baseline="30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 · (y</a:t>
                      </a:r>
                      <a:r>
                        <a:rPr lang="es-ES" sz="2800" b="0" baseline="300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r>
                        <a:rPr lang="es-ES" sz="2800" b="0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ES" sz="2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701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95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77B1DF9-79CD-3544-9DE1-77AFF32124E7}"/>
              </a:ext>
            </a:extLst>
          </p:cNvPr>
          <p:cNvSpPr txBox="1"/>
          <p:nvPr/>
        </p:nvSpPr>
        <p:spPr>
          <a:xfrm>
            <a:off x="595082" y="1433682"/>
            <a:ext cx="8085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66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D43C17B1-A7CC-1047-980A-9D25A6497314}"/>
              </a:ext>
            </a:extLst>
          </p:cNvPr>
          <p:cNvSpPr txBox="1"/>
          <p:nvPr/>
        </p:nvSpPr>
        <p:spPr>
          <a:xfrm>
            <a:off x="1595636" y="1433682"/>
            <a:ext cx="6984775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Escribe en forma de potencia:</a:t>
            </a:r>
          </a:p>
        </p:txBody>
      </p:sp>
      <p:sp>
        <p:nvSpPr>
          <p:cNvPr id="7" name="3 Rectángulo redondeado">
            <a:extLst>
              <a:ext uri="{FF2B5EF4-FFF2-40B4-BE49-F238E27FC236}">
                <a16:creationId xmlns:a16="http://schemas.microsoft.com/office/drawing/2014/main" id="{162A93EE-5959-C146-BE15-90DD89369326}"/>
              </a:ext>
            </a:extLst>
          </p:cNvPr>
          <p:cNvSpPr/>
          <p:nvPr/>
        </p:nvSpPr>
        <p:spPr>
          <a:xfrm>
            <a:off x="595082" y="548680"/>
            <a:ext cx="347286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POTENCIAS. PROPIEDADES.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AFB5EBD-4CCB-EB40-AF57-3E6B2B836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692129"/>
              </p:ext>
            </p:extLst>
          </p:nvPr>
        </p:nvGraphicFramePr>
        <p:xfrm>
          <a:off x="595081" y="2265840"/>
          <a:ext cx="7985329" cy="3395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5220">
                  <a:extLst>
                    <a:ext uri="{9D8B030D-6E8A-4147-A177-3AD203B41FA5}">
                      <a16:colId xmlns:a16="http://schemas.microsoft.com/office/drawing/2014/main" val="3021572245"/>
                    </a:ext>
                  </a:extLst>
                </a:gridCol>
                <a:gridCol w="2625981">
                  <a:extLst>
                    <a:ext uri="{9D8B030D-6E8A-4147-A177-3AD203B41FA5}">
                      <a16:colId xmlns:a16="http://schemas.microsoft.com/office/drawing/2014/main" val="4129076456"/>
                    </a:ext>
                  </a:extLst>
                </a:gridCol>
                <a:gridCol w="2734128">
                  <a:extLst>
                    <a:ext uri="{9D8B030D-6E8A-4147-A177-3AD203B41FA5}">
                      <a16:colId xmlns:a16="http://schemas.microsoft.com/office/drawing/2014/main" val="207870636"/>
                    </a:ext>
                  </a:extLst>
                </a:gridCol>
              </a:tblGrid>
              <a:tr h="1697704">
                <a:tc>
                  <a:txBody>
                    <a:bodyPr/>
                    <a:lstStyle/>
                    <a:p>
                      <a:pPr marL="36000">
                        <a:spcAft>
                          <a:spcPts val="60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a) (9</a:t>
                      </a:r>
                      <a:r>
                        <a:rPr lang="es-ES" sz="2000" b="0" baseline="30000" dirty="0">
                          <a:solidFill>
                            <a:schemeClr val="bg1"/>
                          </a:solidFill>
                          <a:effectLst/>
                        </a:rPr>
                        <a:t>9 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: 3</a:t>
                      </a:r>
                      <a:r>
                        <a:rPr lang="es-ES" sz="2000" b="0" baseline="300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) · (27</a:t>
                      </a:r>
                      <a:r>
                        <a:rPr lang="es-ES" sz="2000" b="0" baseline="300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 : 9</a:t>
                      </a:r>
                      <a:r>
                        <a:rPr lang="es-ES" sz="2000" b="0" baseline="300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</a:p>
                    <a:p>
                      <a:pPr marL="36000">
                        <a:spcAft>
                          <a:spcPts val="60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36000">
                        <a:spcAft>
                          <a:spcPts val="60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60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c) (4</a:t>
                      </a:r>
                      <a:r>
                        <a:rPr lang="es-ES" sz="2000" b="0" baseline="30000" dirty="0">
                          <a:solidFill>
                            <a:schemeClr val="bg1"/>
                          </a:solidFill>
                          <a:effectLst/>
                        </a:rPr>
                        <a:t>4 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· 3</a:t>
                      </a:r>
                      <a:r>
                        <a:rPr lang="es-ES" sz="2000" b="0" baseline="300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) : (2</a:t>
                      </a:r>
                      <a:r>
                        <a:rPr lang="es-ES" sz="2000" b="0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 · 3</a:t>
                      </a:r>
                      <a:r>
                        <a:rPr lang="es-ES" sz="2000" b="0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r>
                        <a:rPr lang="es-ES" sz="2000" b="0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ES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600"/>
                        </a:spcAft>
                      </a:pP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e) (9</a:t>
                      </a:r>
                      <a:r>
                        <a:rPr lang="es-ES" sz="2000" b="0" baseline="30000">
                          <a:solidFill>
                            <a:schemeClr val="bg1"/>
                          </a:solidFill>
                          <a:effectLst/>
                        </a:rPr>
                        <a:t>5 </a:t>
                      </a: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· 9</a:t>
                      </a:r>
                      <a:r>
                        <a:rPr lang="es-ES" sz="2000" b="0" baseline="300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) : (3</a:t>
                      </a:r>
                      <a:r>
                        <a:rPr lang="es-ES" sz="2000" b="0" baseline="300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r>
                        <a:rPr lang="es-ES" sz="2000" b="0" baseline="300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ES" sz="20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244286"/>
                  </a:ext>
                </a:extLst>
              </a:tr>
              <a:tr h="1697704">
                <a:tc>
                  <a:txBody>
                    <a:bodyPr/>
                    <a:lstStyle/>
                    <a:p>
                      <a:pPr marL="36000">
                        <a:spcAft>
                          <a:spcPts val="60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b) (-2</a:t>
                      </a:r>
                      <a:r>
                        <a:rPr lang="es-ES" sz="2000" b="0" baseline="300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r>
                        <a:rPr lang="es-ES" sz="2000" b="0" baseline="300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 : (2</a:t>
                      </a:r>
                      <a:r>
                        <a:rPr lang="es-ES" sz="2000" b="0" baseline="300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r>
                        <a:rPr lang="es-ES" sz="2000" b="0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ES" sz="20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6000">
                        <a:spcAft>
                          <a:spcPts val="60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36000">
                        <a:spcAft>
                          <a:spcPts val="60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600"/>
                        </a:spcAft>
                      </a:pP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d) (30</a:t>
                      </a:r>
                      <a:r>
                        <a:rPr lang="es-ES" sz="2000" b="0" baseline="300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 : 5</a:t>
                      </a:r>
                      <a:r>
                        <a:rPr lang="es-ES" sz="2000" b="0" baseline="300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) · (6</a:t>
                      </a:r>
                      <a:r>
                        <a:rPr lang="es-ES" sz="2000" b="0" baseline="300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r>
                        <a:rPr lang="es-ES" sz="2000" b="0" baseline="30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ES" sz="20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60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f) (28</a:t>
                      </a:r>
                      <a:r>
                        <a:rPr lang="es-ES" sz="2000" b="0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r>
                        <a:rPr lang="es-ES" sz="2000" b="0" baseline="300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 : (7</a:t>
                      </a:r>
                      <a:r>
                        <a:rPr lang="es-ES" sz="2000" b="0" baseline="300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r>
                        <a:rPr lang="es-ES" sz="2000" b="0" baseline="30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ES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56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56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21016</TotalTime>
  <Words>3477</Words>
  <Application>Microsoft Macintosh PowerPoint</Application>
  <PresentationFormat>Presentación en pantalla (4:3)</PresentationFormat>
  <Paragraphs>716</Paragraphs>
  <Slides>112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112</vt:i4>
      </vt:variant>
    </vt:vector>
  </HeadingPairs>
  <TitlesOfParts>
    <vt:vector size="120" baseType="lpstr">
      <vt:lpstr>Calibri</vt:lpstr>
      <vt:lpstr>Cambria Math</vt:lpstr>
      <vt:lpstr>Century Gothic</vt:lpstr>
      <vt:lpstr>Symbol</vt:lpstr>
      <vt:lpstr>Times New Roman</vt:lpstr>
      <vt:lpstr>Verdana</vt:lpstr>
      <vt:lpstr>Wingdings 2</vt:lpstr>
      <vt:lpstr>Brío</vt:lpstr>
      <vt:lpstr>FRACCIONES, POTENCIAS Y RAÍCES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Dani-HP</dc:creator>
  <cp:lastModifiedBy>Dani h</cp:lastModifiedBy>
  <cp:revision>103</cp:revision>
  <dcterms:created xsi:type="dcterms:W3CDTF">2012-10-20T15:39:23Z</dcterms:created>
  <dcterms:modified xsi:type="dcterms:W3CDTF">2022-11-29T15:19:23Z</dcterms:modified>
</cp:coreProperties>
</file>