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345" r:id="rId3"/>
    <p:sldId id="366" r:id="rId4"/>
    <p:sldId id="357" r:id="rId5"/>
    <p:sldId id="347" r:id="rId6"/>
    <p:sldId id="358" r:id="rId7"/>
    <p:sldId id="359" r:id="rId8"/>
    <p:sldId id="360" r:id="rId9"/>
    <p:sldId id="351" r:id="rId10"/>
    <p:sldId id="353" r:id="rId11"/>
    <p:sldId id="363" r:id="rId12"/>
    <p:sldId id="354" r:id="rId13"/>
    <p:sldId id="362" r:id="rId14"/>
    <p:sldId id="364" r:id="rId15"/>
    <p:sldId id="361" r:id="rId16"/>
    <p:sldId id="365" r:id="rId17"/>
    <p:sldId id="352" r:id="rId18"/>
    <p:sldId id="356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774"/>
  </p:normalViewPr>
  <p:slideViewPr>
    <p:cSldViewPr>
      <p:cViewPr varScale="1">
        <p:scale>
          <a:sx n="110" d="100"/>
          <a:sy n="110" d="100"/>
        </p:scale>
        <p:origin x="17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0FDE1-B374-40DA-B90F-0069A72B1BEF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E48384C-AA3F-4A5A-9D23-60C07AFD18C9}">
      <dgm:prSet phldrT="[Texto]" custT="1"/>
      <dgm:spPr/>
      <dgm:t>
        <a:bodyPr/>
        <a:lstStyle/>
        <a:p>
          <a:r>
            <a:rPr lang="es-ES" sz="2800" b="1" dirty="0"/>
            <a:t>1º Trimestre</a:t>
          </a:r>
        </a:p>
      </dgm:t>
    </dgm:pt>
    <dgm:pt modelId="{65743FF2-D30B-4848-934C-E158BD59D17A}" type="parTrans" cxnId="{8737F352-22B2-4740-B5B0-12419B21BBB9}">
      <dgm:prSet/>
      <dgm:spPr/>
      <dgm:t>
        <a:bodyPr/>
        <a:lstStyle/>
        <a:p>
          <a:endParaRPr lang="es-ES"/>
        </a:p>
      </dgm:t>
    </dgm:pt>
    <dgm:pt modelId="{3F306C6F-1B71-45DE-94BB-D72BEFC2C110}" type="sibTrans" cxnId="{8737F352-22B2-4740-B5B0-12419B21BBB9}">
      <dgm:prSet/>
      <dgm:spPr/>
      <dgm:t>
        <a:bodyPr/>
        <a:lstStyle/>
        <a:p>
          <a:endParaRPr lang="es-ES"/>
        </a:p>
      </dgm:t>
    </dgm:pt>
    <dgm:pt modelId="{2370EC75-14B5-4109-93BF-F51D5E6B9610}">
      <dgm:prSet phldrT="[Texto]" custT="1"/>
      <dgm:spPr/>
      <dgm:t>
        <a:bodyPr/>
        <a:lstStyle/>
        <a:p>
          <a:r>
            <a:rPr lang="es-ES" sz="2400" dirty="0"/>
            <a:t>Geometría</a:t>
          </a:r>
        </a:p>
      </dgm:t>
    </dgm:pt>
    <dgm:pt modelId="{4DA00881-B5C6-495E-8B90-D49BFC915F12}" type="parTrans" cxnId="{51BE2C21-108B-4857-8198-68FE81DD9AC4}">
      <dgm:prSet/>
      <dgm:spPr/>
      <dgm:t>
        <a:bodyPr/>
        <a:lstStyle/>
        <a:p>
          <a:endParaRPr lang="es-ES"/>
        </a:p>
      </dgm:t>
    </dgm:pt>
    <dgm:pt modelId="{D9DDDC9B-C54A-407C-A8D7-BEE3CDB65A57}" type="sibTrans" cxnId="{51BE2C21-108B-4857-8198-68FE81DD9AC4}">
      <dgm:prSet/>
      <dgm:spPr/>
      <dgm:t>
        <a:bodyPr/>
        <a:lstStyle/>
        <a:p>
          <a:endParaRPr lang="es-ES"/>
        </a:p>
      </dgm:t>
    </dgm:pt>
    <dgm:pt modelId="{5C003102-909B-4DA7-A9E4-02C7F659D54D}">
      <dgm:prSet phldrT="[Texto]" custT="1"/>
      <dgm:spPr/>
      <dgm:t>
        <a:bodyPr/>
        <a:lstStyle/>
        <a:p>
          <a:r>
            <a:rPr lang="es-ES" sz="2800" b="1" dirty="0"/>
            <a:t>2º Trimestre</a:t>
          </a:r>
        </a:p>
      </dgm:t>
    </dgm:pt>
    <dgm:pt modelId="{C9291D4B-F3EF-4DD4-89D2-657282C86FEB}" type="parTrans" cxnId="{01F22AA6-1EA1-42C5-89D3-9F7F167FA549}">
      <dgm:prSet/>
      <dgm:spPr/>
      <dgm:t>
        <a:bodyPr/>
        <a:lstStyle/>
        <a:p>
          <a:endParaRPr lang="es-ES"/>
        </a:p>
      </dgm:t>
    </dgm:pt>
    <dgm:pt modelId="{B11BE61F-0570-43FA-8D2D-794601A79EAB}" type="sibTrans" cxnId="{01F22AA6-1EA1-42C5-89D3-9F7F167FA549}">
      <dgm:prSet/>
      <dgm:spPr/>
      <dgm:t>
        <a:bodyPr/>
        <a:lstStyle/>
        <a:p>
          <a:endParaRPr lang="es-ES"/>
        </a:p>
      </dgm:t>
    </dgm:pt>
    <dgm:pt modelId="{70429C95-E188-441D-A7C7-7D151022FDD3}">
      <dgm:prSet phldrT="[Texto]" custT="1"/>
      <dgm:spPr/>
      <dgm:t>
        <a:bodyPr/>
        <a:lstStyle/>
        <a:p>
          <a:r>
            <a:rPr lang="es-ES" sz="2400" dirty="0"/>
            <a:t>Lenguaje algebraico</a:t>
          </a:r>
        </a:p>
      </dgm:t>
    </dgm:pt>
    <dgm:pt modelId="{3A0872A0-A3EB-4125-9BB5-E4D41E2DC7E4}" type="parTrans" cxnId="{F2BCE5A3-F744-4043-96B7-6C0EC8B97E1C}">
      <dgm:prSet/>
      <dgm:spPr/>
      <dgm:t>
        <a:bodyPr/>
        <a:lstStyle/>
        <a:p>
          <a:endParaRPr lang="es-ES"/>
        </a:p>
      </dgm:t>
    </dgm:pt>
    <dgm:pt modelId="{30905D5B-B8CF-4D33-A583-64AE5BCD043F}" type="sibTrans" cxnId="{F2BCE5A3-F744-4043-96B7-6C0EC8B97E1C}">
      <dgm:prSet/>
      <dgm:spPr/>
      <dgm:t>
        <a:bodyPr/>
        <a:lstStyle/>
        <a:p>
          <a:endParaRPr lang="es-ES"/>
        </a:p>
      </dgm:t>
    </dgm:pt>
    <dgm:pt modelId="{B54EF853-F928-468D-B4E0-EE6210E49278}">
      <dgm:prSet phldrT="[Texto]" custT="1"/>
      <dgm:spPr/>
      <dgm:t>
        <a:bodyPr/>
        <a:lstStyle/>
        <a:p>
          <a:r>
            <a:rPr lang="es-ES" sz="2800" b="1" dirty="0"/>
            <a:t>3º Trimestre</a:t>
          </a:r>
        </a:p>
      </dgm:t>
    </dgm:pt>
    <dgm:pt modelId="{48D329CB-3515-4060-8090-70625041DC82}" type="parTrans" cxnId="{834EBC24-4458-4535-B923-897B235A36AE}">
      <dgm:prSet/>
      <dgm:spPr/>
      <dgm:t>
        <a:bodyPr/>
        <a:lstStyle/>
        <a:p>
          <a:endParaRPr lang="es-ES"/>
        </a:p>
      </dgm:t>
    </dgm:pt>
    <dgm:pt modelId="{B344679F-3D18-4869-9CA3-2BEA6E3EB47F}" type="sibTrans" cxnId="{834EBC24-4458-4535-B923-897B235A36AE}">
      <dgm:prSet/>
      <dgm:spPr/>
      <dgm:t>
        <a:bodyPr/>
        <a:lstStyle/>
        <a:p>
          <a:endParaRPr lang="es-ES"/>
        </a:p>
      </dgm:t>
    </dgm:pt>
    <dgm:pt modelId="{70098190-B88B-4529-B758-EA621818FC97}">
      <dgm:prSet phldrT="[Texto]" custT="1"/>
      <dgm:spPr/>
      <dgm:t>
        <a:bodyPr/>
        <a:lstStyle/>
        <a:p>
          <a:r>
            <a:rPr lang="es-ES" sz="2400" dirty="0"/>
            <a:t>Números reales</a:t>
          </a:r>
          <a:endParaRPr lang="es-ES" sz="3200" dirty="0"/>
        </a:p>
      </dgm:t>
    </dgm:pt>
    <dgm:pt modelId="{A6DBC9AA-868E-4F8C-8D81-BF744C053DE2}" type="parTrans" cxnId="{0B8AECD0-5A62-49C6-B57A-3AB5A834F6C4}">
      <dgm:prSet/>
      <dgm:spPr/>
      <dgm:t>
        <a:bodyPr/>
        <a:lstStyle/>
        <a:p>
          <a:endParaRPr lang="es-ES"/>
        </a:p>
      </dgm:t>
    </dgm:pt>
    <dgm:pt modelId="{70A18D25-DE04-492C-96EC-FC508A7B1EDF}" type="sibTrans" cxnId="{0B8AECD0-5A62-49C6-B57A-3AB5A834F6C4}">
      <dgm:prSet/>
      <dgm:spPr/>
      <dgm:t>
        <a:bodyPr/>
        <a:lstStyle/>
        <a:p>
          <a:endParaRPr lang="es-ES"/>
        </a:p>
      </dgm:t>
    </dgm:pt>
    <dgm:pt modelId="{5195E08C-AC20-4721-891B-AC0C7B349676}">
      <dgm:prSet phldrT="[Texto]" custT="1"/>
      <dgm:spPr/>
      <dgm:t>
        <a:bodyPr/>
        <a:lstStyle/>
        <a:p>
          <a:r>
            <a:rPr lang="es-ES" sz="2400" dirty="0"/>
            <a:t>Funciones</a:t>
          </a:r>
        </a:p>
      </dgm:t>
    </dgm:pt>
    <dgm:pt modelId="{ABEF8245-19CF-45FA-993A-7F0DA2D3D0EC}" type="parTrans" cxnId="{7D693E9E-A746-48A1-B345-A6A4837C6963}">
      <dgm:prSet/>
      <dgm:spPr/>
      <dgm:t>
        <a:bodyPr/>
        <a:lstStyle/>
        <a:p>
          <a:endParaRPr lang="es-ES_tradnl"/>
        </a:p>
      </dgm:t>
    </dgm:pt>
    <dgm:pt modelId="{749643E0-0F27-45EF-8F73-8882DDA97F4C}" type="sibTrans" cxnId="{7D693E9E-A746-48A1-B345-A6A4837C6963}">
      <dgm:prSet/>
      <dgm:spPr/>
      <dgm:t>
        <a:bodyPr/>
        <a:lstStyle/>
        <a:p>
          <a:endParaRPr lang="es-ES_tradnl"/>
        </a:p>
      </dgm:t>
    </dgm:pt>
    <dgm:pt modelId="{DEC13587-5FA3-4101-8F5F-5F8AE51C2430}">
      <dgm:prSet phldrT="[Texto]" custT="1"/>
      <dgm:spPr/>
      <dgm:t>
        <a:bodyPr/>
        <a:lstStyle/>
        <a:p>
          <a:r>
            <a:rPr lang="es-ES" sz="2400" dirty="0"/>
            <a:t>Probabilidad</a:t>
          </a:r>
        </a:p>
      </dgm:t>
    </dgm:pt>
    <dgm:pt modelId="{62BA04EC-75E4-438C-A9FF-02155F606448}" type="parTrans" cxnId="{4FF67FE2-EE4A-45A9-87A1-EB03ADE3E366}">
      <dgm:prSet/>
      <dgm:spPr/>
      <dgm:t>
        <a:bodyPr/>
        <a:lstStyle/>
        <a:p>
          <a:endParaRPr lang="es-ES_tradnl"/>
        </a:p>
      </dgm:t>
    </dgm:pt>
    <dgm:pt modelId="{4486622A-B024-4A4F-9772-DCC2E0680217}" type="sibTrans" cxnId="{4FF67FE2-EE4A-45A9-87A1-EB03ADE3E366}">
      <dgm:prSet/>
      <dgm:spPr/>
      <dgm:t>
        <a:bodyPr/>
        <a:lstStyle/>
        <a:p>
          <a:endParaRPr lang="es-ES_tradnl"/>
        </a:p>
      </dgm:t>
    </dgm:pt>
    <dgm:pt modelId="{980F80E0-85F8-1D4A-9489-3144E69A49BB}">
      <dgm:prSet phldrT="[Texto]" custT="1"/>
      <dgm:spPr/>
      <dgm:t>
        <a:bodyPr/>
        <a:lstStyle/>
        <a:p>
          <a:r>
            <a:rPr lang="es-ES" sz="2400" dirty="0"/>
            <a:t> Ecuaciones y sistemas.</a:t>
          </a:r>
        </a:p>
      </dgm:t>
    </dgm:pt>
    <dgm:pt modelId="{08405D25-85EF-3549-9F46-269DF4966752}" type="parTrans" cxnId="{9B088098-8488-9948-93B5-07B5E54CFEAA}">
      <dgm:prSet/>
      <dgm:spPr/>
      <dgm:t>
        <a:bodyPr/>
        <a:lstStyle/>
        <a:p>
          <a:endParaRPr lang="es-ES"/>
        </a:p>
      </dgm:t>
    </dgm:pt>
    <dgm:pt modelId="{7D2414CD-FCB6-BF4A-9153-B07B0FB1A012}" type="sibTrans" cxnId="{9B088098-8488-9948-93B5-07B5E54CFEAA}">
      <dgm:prSet/>
      <dgm:spPr/>
      <dgm:t>
        <a:bodyPr/>
        <a:lstStyle/>
        <a:p>
          <a:endParaRPr lang="es-ES"/>
        </a:p>
      </dgm:t>
    </dgm:pt>
    <dgm:pt modelId="{8F0F639D-5A0C-8347-9AFF-E2021B2BDF3D}">
      <dgm:prSet phldrT="[Texto]" custT="1"/>
      <dgm:spPr/>
      <dgm:t>
        <a:bodyPr/>
        <a:lstStyle/>
        <a:p>
          <a:r>
            <a:rPr lang="es-ES" sz="2400" dirty="0"/>
            <a:t>Estadística</a:t>
          </a:r>
        </a:p>
      </dgm:t>
    </dgm:pt>
    <dgm:pt modelId="{AAC28675-056A-B149-A8D8-F80685E90F0C}" type="parTrans" cxnId="{712E8EEF-85BB-2E4A-973A-EED8D9C6B964}">
      <dgm:prSet/>
      <dgm:spPr/>
      <dgm:t>
        <a:bodyPr/>
        <a:lstStyle/>
        <a:p>
          <a:endParaRPr lang="es-ES"/>
        </a:p>
      </dgm:t>
    </dgm:pt>
    <dgm:pt modelId="{D1D793D3-7835-4242-8DD3-B4085C0B4829}" type="sibTrans" cxnId="{712E8EEF-85BB-2E4A-973A-EED8D9C6B964}">
      <dgm:prSet/>
      <dgm:spPr/>
      <dgm:t>
        <a:bodyPr/>
        <a:lstStyle/>
        <a:p>
          <a:endParaRPr lang="es-ES"/>
        </a:p>
      </dgm:t>
    </dgm:pt>
    <dgm:pt modelId="{06087090-CA51-8746-8FF6-1FD13BF0F861}">
      <dgm:prSet phldrT="[Texto]" custT="1"/>
      <dgm:spPr/>
      <dgm:t>
        <a:bodyPr/>
        <a:lstStyle/>
        <a:p>
          <a:r>
            <a:rPr lang="es-ES" sz="2400" dirty="0"/>
            <a:t>Problemas aritméticos</a:t>
          </a:r>
        </a:p>
      </dgm:t>
    </dgm:pt>
    <dgm:pt modelId="{A236EFB7-6085-6C47-A6AB-F17B8B6EE4C2}" type="parTrans" cxnId="{B29C20E8-8266-9048-856E-C03CFDBF0914}">
      <dgm:prSet/>
      <dgm:spPr/>
      <dgm:t>
        <a:bodyPr/>
        <a:lstStyle/>
        <a:p>
          <a:endParaRPr lang="es-ES"/>
        </a:p>
      </dgm:t>
    </dgm:pt>
    <dgm:pt modelId="{01F6F819-C35C-3043-A232-23FF96BEA69A}" type="sibTrans" cxnId="{B29C20E8-8266-9048-856E-C03CFDBF0914}">
      <dgm:prSet/>
      <dgm:spPr/>
      <dgm:t>
        <a:bodyPr/>
        <a:lstStyle/>
        <a:p>
          <a:endParaRPr lang="es-ES"/>
        </a:p>
      </dgm:t>
    </dgm:pt>
    <dgm:pt modelId="{159BA09D-A2A9-9842-81A4-9941920FF284}">
      <dgm:prSet phldrT="[Texto]" custT="1"/>
      <dgm:spPr/>
      <dgm:t>
        <a:bodyPr/>
        <a:lstStyle/>
        <a:p>
          <a:r>
            <a:rPr lang="es-ES" sz="2400" dirty="0"/>
            <a:t>Sucesiones</a:t>
          </a:r>
        </a:p>
      </dgm:t>
    </dgm:pt>
    <dgm:pt modelId="{A2FDADFA-7409-EA47-B2D9-C9DD2C9E1E28}" type="parTrans" cxnId="{52F264A8-9983-5B43-813D-B9D1E422C842}">
      <dgm:prSet/>
      <dgm:spPr/>
      <dgm:t>
        <a:bodyPr/>
        <a:lstStyle/>
        <a:p>
          <a:endParaRPr lang="es-ES"/>
        </a:p>
      </dgm:t>
    </dgm:pt>
    <dgm:pt modelId="{FFE03038-6E98-9848-A128-CCDDBE215688}" type="sibTrans" cxnId="{52F264A8-9983-5B43-813D-B9D1E422C842}">
      <dgm:prSet/>
      <dgm:spPr/>
      <dgm:t>
        <a:bodyPr/>
        <a:lstStyle/>
        <a:p>
          <a:endParaRPr lang="es-ES"/>
        </a:p>
      </dgm:t>
    </dgm:pt>
    <dgm:pt modelId="{9DC39723-56BF-4072-820F-55B94D822644}" type="pres">
      <dgm:prSet presAssocID="{7A70FDE1-B374-40DA-B90F-0069A72B1BEF}" presName="Name0" presStyleCnt="0">
        <dgm:presLayoutVars>
          <dgm:dir/>
          <dgm:animLvl val="lvl"/>
          <dgm:resizeHandles val="exact"/>
        </dgm:presLayoutVars>
      </dgm:prSet>
      <dgm:spPr/>
    </dgm:pt>
    <dgm:pt modelId="{019E1E36-C628-443D-A653-1043F80C393D}" type="pres">
      <dgm:prSet presAssocID="{FE48384C-AA3F-4A5A-9D23-60C07AFD18C9}" presName="composite" presStyleCnt="0"/>
      <dgm:spPr/>
    </dgm:pt>
    <dgm:pt modelId="{6C455503-53E6-4081-BCB2-6531621F782D}" type="pres">
      <dgm:prSet presAssocID="{FE48384C-AA3F-4A5A-9D23-60C07AFD18C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B862EA5-85DA-4BF4-B295-209F74969458}" type="pres">
      <dgm:prSet presAssocID="{FE48384C-AA3F-4A5A-9D23-60C07AFD18C9}" presName="desTx" presStyleLbl="alignAccFollowNode1" presStyleIdx="0" presStyleCnt="3" custLinFactNeighborX="-103" custLinFactNeighborY="1704">
        <dgm:presLayoutVars>
          <dgm:bulletEnabled val="1"/>
        </dgm:presLayoutVars>
      </dgm:prSet>
      <dgm:spPr/>
    </dgm:pt>
    <dgm:pt modelId="{6E6D3C9E-CC7D-4565-B5BA-B6123221ED23}" type="pres">
      <dgm:prSet presAssocID="{3F306C6F-1B71-45DE-94BB-D72BEFC2C110}" presName="space" presStyleCnt="0"/>
      <dgm:spPr/>
    </dgm:pt>
    <dgm:pt modelId="{04DACD92-9300-4169-8417-BE3331BC30E1}" type="pres">
      <dgm:prSet presAssocID="{5C003102-909B-4DA7-A9E4-02C7F659D54D}" presName="composite" presStyleCnt="0"/>
      <dgm:spPr/>
    </dgm:pt>
    <dgm:pt modelId="{E5B37714-0195-4EEF-87FF-394374CF5F28}" type="pres">
      <dgm:prSet presAssocID="{5C003102-909B-4DA7-A9E4-02C7F659D54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CCAE496-8BB1-402A-B7CD-8CFBA63E3E45}" type="pres">
      <dgm:prSet presAssocID="{5C003102-909B-4DA7-A9E4-02C7F659D54D}" presName="desTx" presStyleLbl="alignAccFollowNode1" presStyleIdx="1" presStyleCnt="3">
        <dgm:presLayoutVars>
          <dgm:bulletEnabled val="1"/>
        </dgm:presLayoutVars>
      </dgm:prSet>
      <dgm:spPr/>
    </dgm:pt>
    <dgm:pt modelId="{C0C9A560-3F4D-44D4-B9DA-28A9817200D6}" type="pres">
      <dgm:prSet presAssocID="{B11BE61F-0570-43FA-8D2D-794601A79EAB}" presName="space" presStyleCnt="0"/>
      <dgm:spPr/>
    </dgm:pt>
    <dgm:pt modelId="{B03713C6-F811-4F77-ACB5-4EF86F369CA6}" type="pres">
      <dgm:prSet presAssocID="{B54EF853-F928-468D-B4E0-EE6210E49278}" presName="composite" presStyleCnt="0"/>
      <dgm:spPr/>
    </dgm:pt>
    <dgm:pt modelId="{5F96B599-847D-484E-ABDB-7FB7DAE0008F}" type="pres">
      <dgm:prSet presAssocID="{B54EF853-F928-468D-B4E0-EE6210E4927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C1E9B58-58BB-4BC6-A826-2266F73BDE74}" type="pres">
      <dgm:prSet presAssocID="{B54EF853-F928-468D-B4E0-EE6210E4927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5FEF213-C2A5-9B4A-9E54-F5355E3F6877}" type="presOf" srcId="{70429C95-E188-441D-A7C7-7D151022FDD3}" destId="{5CCAE496-8BB1-402A-B7CD-8CFBA63E3E45}" srcOrd="0" destOrd="1" presId="urn:microsoft.com/office/officeart/2005/8/layout/hList1"/>
    <dgm:cxn modelId="{51BE2C21-108B-4857-8198-68FE81DD9AC4}" srcId="{FE48384C-AA3F-4A5A-9D23-60C07AFD18C9}" destId="{2370EC75-14B5-4109-93BF-F51D5E6B9610}" srcOrd="0" destOrd="0" parTransId="{4DA00881-B5C6-495E-8B90-D49BFC915F12}" sibTransId="{D9DDDC9B-C54A-407C-A8D7-BEE3CDB65A57}"/>
    <dgm:cxn modelId="{834EBC24-4458-4535-B923-897B235A36AE}" srcId="{7A70FDE1-B374-40DA-B90F-0069A72B1BEF}" destId="{B54EF853-F928-468D-B4E0-EE6210E49278}" srcOrd="2" destOrd="0" parTransId="{48D329CB-3515-4060-8090-70625041DC82}" sibTransId="{B344679F-3D18-4869-9CA3-2BEA6E3EB47F}"/>
    <dgm:cxn modelId="{23693D3C-4B4F-5C48-A467-011219AE30EF}" type="presOf" srcId="{2370EC75-14B5-4109-93BF-F51D5E6B9610}" destId="{2B862EA5-85DA-4BF4-B295-209F74969458}" srcOrd="0" destOrd="0" presId="urn:microsoft.com/office/officeart/2005/8/layout/hList1"/>
    <dgm:cxn modelId="{A702273F-1E64-144F-92F1-2F2D45054A96}" type="presOf" srcId="{FE48384C-AA3F-4A5A-9D23-60C07AFD18C9}" destId="{6C455503-53E6-4081-BCB2-6531621F782D}" srcOrd="0" destOrd="0" presId="urn:microsoft.com/office/officeart/2005/8/layout/hList1"/>
    <dgm:cxn modelId="{8737F352-22B2-4740-B5B0-12419B21BBB9}" srcId="{7A70FDE1-B374-40DA-B90F-0069A72B1BEF}" destId="{FE48384C-AA3F-4A5A-9D23-60C07AFD18C9}" srcOrd="0" destOrd="0" parTransId="{65743FF2-D30B-4848-934C-E158BD59D17A}" sibTransId="{3F306C6F-1B71-45DE-94BB-D72BEFC2C110}"/>
    <dgm:cxn modelId="{0594BE55-AC94-D544-A1B4-D488783D821F}" type="presOf" srcId="{5C003102-909B-4DA7-A9E4-02C7F659D54D}" destId="{E5B37714-0195-4EEF-87FF-394374CF5F28}" srcOrd="0" destOrd="0" presId="urn:microsoft.com/office/officeart/2005/8/layout/hList1"/>
    <dgm:cxn modelId="{8A01787B-96E5-FC41-9674-DBED1431FA15}" type="presOf" srcId="{70098190-B88B-4529-B758-EA621818FC97}" destId="{6C1E9B58-58BB-4BC6-A826-2266F73BDE74}" srcOrd="0" destOrd="0" presId="urn:microsoft.com/office/officeart/2005/8/layout/hList1"/>
    <dgm:cxn modelId="{9B088098-8488-9948-93B5-07B5E54CFEAA}" srcId="{5C003102-909B-4DA7-A9E4-02C7F659D54D}" destId="{980F80E0-85F8-1D4A-9489-3144E69A49BB}" srcOrd="2" destOrd="0" parTransId="{08405D25-85EF-3549-9F46-269DF4966752}" sibTransId="{7D2414CD-FCB6-BF4A-9153-B07B0FB1A012}"/>
    <dgm:cxn modelId="{7D693E9E-A746-48A1-B345-A6A4837C6963}" srcId="{FE48384C-AA3F-4A5A-9D23-60C07AFD18C9}" destId="{5195E08C-AC20-4721-891B-AC0C7B349676}" srcOrd="1" destOrd="0" parTransId="{ABEF8245-19CF-45FA-993A-7F0DA2D3D0EC}" sibTransId="{749643E0-0F27-45EF-8F73-8882DDA97F4C}"/>
    <dgm:cxn modelId="{F2BCE5A3-F744-4043-96B7-6C0EC8B97E1C}" srcId="{5C003102-909B-4DA7-A9E4-02C7F659D54D}" destId="{70429C95-E188-441D-A7C7-7D151022FDD3}" srcOrd="1" destOrd="0" parTransId="{3A0872A0-A3EB-4125-9BB5-E4D41E2DC7E4}" sibTransId="{30905D5B-B8CF-4D33-A583-64AE5BCD043F}"/>
    <dgm:cxn modelId="{01F22AA6-1EA1-42C5-89D3-9F7F167FA549}" srcId="{7A70FDE1-B374-40DA-B90F-0069A72B1BEF}" destId="{5C003102-909B-4DA7-A9E4-02C7F659D54D}" srcOrd="1" destOrd="0" parTransId="{C9291D4B-F3EF-4DD4-89D2-657282C86FEB}" sibTransId="{B11BE61F-0570-43FA-8D2D-794601A79EAB}"/>
    <dgm:cxn modelId="{52F264A8-9983-5B43-813D-B9D1E422C842}" srcId="{B54EF853-F928-468D-B4E0-EE6210E49278}" destId="{159BA09D-A2A9-9842-81A4-9941920FF284}" srcOrd="2" destOrd="0" parTransId="{A2FDADFA-7409-EA47-B2D9-C9DD2C9E1E28}" sibTransId="{FFE03038-6E98-9848-A128-CCDDBE215688}"/>
    <dgm:cxn modelId="{CD1E94B3-DAA8-2E4B-9A28-FC80A69018E4}" type="presOf" srcId="{7A70FDE1-B374-40DA-B90F-0069A72B1BEF}" destId="{9DC39723-56BF-4072-820F-55B94D822644}" srcOrd="0" destOrd="0" presId="urn:microsoft.com/office/officeart/2005/8/layout/hList1"/>
    <dgm:cxn modelId="{B1CD8ABE-B332-7346-BF68-467EFA74A108}" type="presOf" srcId="{DEC13587-5FA3-4101-8F5F-5F8AE51C2430}" destId="{2B862EA5-85DA-4BF4-B295-209F74969458}" srcOrd="0" destOrd="2" presId="urn:microsoft.com/office/officeart/2005/8/layout/hList1"/>
    <dgm:cxn modelId="{D0E0D2BE-D217-B649-B5FF-72B339DB4A69}" type="presOf" srcId="{5195E08C-AC20-4721-891B-AC0C7B349676}" destId="{2B862EA5-85DA-4BF4-B295-209F74969458}" srcOrd="0" destOrd="1" presId="urn:microsoft.com/office/officeart/2005/8/layout/hList1"/>
    <dgm:cxn modelId="{2DFFEDC6-C3E7-A245-9B74-E059EEC21F62}" type="presOf" srcId="{980F80E0-85F8-1D4A-9489-3144E69A49BB}" destId="{5CCAE496-8BB1-402A-B7CD-8CFBA63E3E45}" srcOrd="0" destOrd="2" presId="urn:microsoft.com/office/officeart/2005/8/layout/hList1"/>
    <dgm:cxn modelId="{0B8AECD0-5A62-49C6-B57A-3AB5A834F6C4}" srcId="{B54EF853-F928-468D-B4E0-EE6210E49278}" destId="{70098190-B88B-4529-B758-EA621818FC97}" srcOrd="0" destOrd="0" parTransId="{A6DBC9AA-868E-4F8C-8D81-BF744C053DE2}" sibTransId="{70A18D25-DE04-492C-96EC-FC508A7B1EDF}"/>
    <dgm:cxn modelId="{6355DDD3-5A9C-3C40-85A8-E4EC40DFDDB7}" type="presOf" srcId="{06087090-CA51-8746-8FF6-1FD13BF0F861}" destId="{6C1E9B58-58BB-4BC6-A826-2266F73BDE74}" srcOrd="0" destOrd="1" presId="urn:microsoft.com/office/officeart/2005/8/layout/hList1"/>
    <dgm:cxn modelId="{82C0E9D3-7250-A147-8A97-DAB6D5FFDD92}" type="presOf" srcId="{159BA09D-A2A9-9842-81A4-9941920FF284}" destId="{6C1E9B58-58BB-4BC6-A826-2266F73BDE74}" srcOrd="0" destOrd="2" presId="urn:microsoft.com/office/officeart/2005/8/layout/hList1"/>
    <dgm:cxn modelId="{4FF67FE2-EE4A-45A9-87A1-EB03ADE3E366}" srcId="{FE48384C-AA3F-4A5A-9D23-60C07AFD18C9}" destId="{DEC13587-5FA3-4101-8F5F-5F8AE51C2430}" srcOrd="2" destOrd="0" parTransId="{62BA04EC-75E4-438C-A9FF-02155F606448}" sibTransId="{4486622A-B024-4A4F-9772-DCC2E0680217}"/>
    <dgm:cxn modelId="{C4A54FE3-3764-8644-8BBF-3A0BAEA73070}" type="presOf" srcId="{B54EF853-F928-468D-B4E0-EE6210E49278}" destId="{5F96B599-847D-484E-ABDB-7FB7DAE0008F}" srcOrd="0" destOrd="0" presId="urn:microsoft.com/office/officeart/2005/8/layout/hList1"/>
    <dgm:cxn modelId="{B29C20E8-8266-9048-856E-C03CFDBF0914}" srcId="{B54EF853-F928-468D-B4E0-EE6210E49278}" destId="{06087090-CA51-8746-8FF6-1FD13BF0F861}" srcOrd="1" destOrd="0" parTransId="{A236EFB7-6085-6C47-A6AB-F17B8B6EE4C2}" sibTransId="{01F6F819-C35C-3043-A232-23FF96BEA69A}"/>
    <dgm:cxn modelId="{712E8EEF-85BB-2E4A-973A-EED8D9C6B964}" srcId="{5C003102-909B-4DA7-A9E4-02C7F659D54D}" destId="{8F0F639D-5A0C-8347-9AFF-E2021B2BDF3D}" srcOrd="0" destOrd="0" parTransId="{AAC28675-056A-B149-A8D8-F80685E90F0C}" sibTransId="{D1D793D3-7835-4242-8DD3-B4085C0B4829}"/>
    <dgm:cxn modelId="{C1CF25FB-5E5D-8C4E-825D-EB1E34290936}" type="presOf" srcId="{8F0F639D-5A0C-8347-9AFF-E2021B2BDF3D}" destId="{5CCAE496-8BB1-402A-B7CD-8CFBA63E3E45}" srcOrd="0" destOrd="0" presId="urn:microsoft.com/office/officeart/2005/8/layout/hList1"/>
    <dgm:cxn modelId="{715BEC4B-7B1C-9B45-8ED4-267FE5F2B821}" type="presParOf" srcId="{9DC39723-56BF-4072-820F-55B94D822644}" destId="{019E1E36-C628-443D-A653-1043F80C393D}" srcOrd="0" destOrd="0" presId="urn:microsoft.com/office/officeart/2005/8/layout/hList1"/>
    <dgm:cxn modelId="{8448893C-0CEB-1C43-B188-E41643AB1CA3}" type="presParOf" srcId="{019E1E36-C628-443D-A653-1043F80C393D}" destId="{6C455503-53E6-4081-BCB2-6531621F782D}" srcOrd="0" destOrd="0" presId="urn:microsoft.com/office/officeart/2005/8/layout/hList1"/>
    <dgm:cxn modelId="{C8327768-F174-1544-B6E1-121FD1123449}" type="presParOf" srcId="{019E1E36-C628-443D-A653-1043F80C393D}" destId="{2B862EA5-85DA-4BF4-B295-209F74969458}" srcOrd="1" destOrd="0" presId="urn:microsoft.com/office/officeart/2005/8/layout/hList1"/>
    <dgm:cxn modelId="{638BA7DC-3096-4E44-8C0E-C63B0260B8F5}" type="presParOf" srcId="{9DC39723-56BF-4072-820F-55B94D822644}" destId="{6E6D3C9E-CC7D-4565-B5BA-B6123221ED23}" srcOrd="1" destOrd="0" presId="urn:microsoft.com/office/officeart/2005/8/layout/hList1"/>
    <dgm:cxn modelId="{6B0CCEC1-C701-4B43-9EC7-7172A8AF9054}" type="presParOf" srcId="{9DC39723-56BF-4072-820F-55B94D822644}" destId="{04DACD92-9300-4169-8417-BE3331BC30E1}" srcOrd="2" destOrd="0" presId="urn:microsoft.com/office/officeart/2005/8/layout/hList1"/>
    <dgm:cxn modelId="{9D710E11-6165-8642-BF59-9E9B8919B5FC}" type="presParOf" srcId="{04DACD92-9300-4169-8417-BE3331BC30E1}" destId="{E5B37714-0195-4EEF-87FF-394374CF5F28}" srcOrd="0" destOrd="0" presId="urn:microsoft.com/office/officeart/2005/8/layout/hList1"/>
    <dgm:cxn modelId="{43E76904-6833-4742-B9EC-EAF9567213EA}" type="presParOf" srcId="{04DACD92-9300-4169-8417-BE3331BC30E1}" destId="{5CCAE496-8BB1-402A-B7CD-8CFBA63E3E45}" srcOrd="1" destOrd="0" presId="urn:microsoft.com/office/officeart/2005/8/layout/hList1"/>
    <dgm:cxn modelId="{E201EA23-C065-904C-B8C6-4D99BDB07C1E}" type="presParOf" srcId="{9DC39723-56BF-4072-820F-55B94D822644}" destId="{C0C9A560-3F4D-44D4-B9DA-28A9817200D6}" srcOrd="3" destOrd="0" presId="urn:microsoft.com/office/officeart/2005/8/layout/hList1"/>
    <dgm:cxn modelId="{271FFB56-8790-B347-B391-A0961DB6EFDB}" type="presParOf" srcId="{9DC39723-56BF-4072-820F-55B94D822644}" destId="{B03713C6-F811-4F77-ACB5-4EF86F369CA6}" srcOrd="4" destOrd="0" presId="urn:microsoft.com/office/officeart/2005/8/layout/hList1"/>
    <dgm:cxn modelId="{A4A87EEF-238B-1044-B279-30CCED0428D6}" type="presParOf" srcId="{B03713C6-F811-4F77-ACB5-4EF86F369CA6}" destId="{5F96B599-847D-484E-ABDB-7FB7DAE0008F}" srcOrd="0" destOrd="0" presId="urn:microsoft.com/office/officeart/2005/8/layout/hList1"/>
    <dgm:cxn modelId="{D34FDFAF-0A92-D14C-AE35-9A7D255ADE0F}" type="presParOf" srcId="{B03713C6-F811-4F77-ACB5-4EF86F369CA6}" destId="{6C1E9B58-58BB-4BC6-A826-2266F73BDE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55503-53E6-4081-BCB2-6531621F782D}">
      <dsp:nvSpPr>
        <dsp:cNvPr id="0" name=""/>
        <dsp:cNvSpPr/>
      </dsp:nvSpPr>
      <dsp:spPr>
        <a:xfrm>
          <a:off x="2723" y="541833"/>
          <a:ext cx="2655484" cy="10621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1º Trimestre</a:t>
          </a:r>
        </a:p>
      </dsp:txBody>
      <dsp:txXfrm>
        <a:off x="2723" y="541833"/>
        <a:ext cx="2655484" cy="1062193"/>
      </dsp:txXfrm>
    </dsp:sp>
    <dsp:sp modelId="{2B862EA5-85DA-4BF4-B295-209F74969458}">
      <dsp:nvSpPr>
        <dsp:cNvPr id="0" name=""/>
        <dsp:cNvSpPr/>
      </dsp:nvSpPr>
      <dsp:spPr>
        <a:xfrm>
          <a:off x="0" y="1652672"/>
          <a:ext cx="2655484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Geometría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Funciones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Probabilidad</a:t>
          </a:r>
        </a:p>
      </dsp:txBody>
      <dsp:txXfrm>
        <a:off x="0" y="1652672"/>
        <a:ext cx="2655484" cy="2854800"/>
      </dsp:txXfrm>
    </dsp:sp>
    <dsp:sp modelId="{E5B37714-0195-4EEF-87FF-394374CF5F28}">
      <dsp:nvSpPr>
        <dsp:cNvPr id="0" name=""/>
        <dsp:cNvSpPr/>
      </dsp:nvSpPr>
      <dsp:spPr>
        <a:xfrm>
          <a:off x="3029975" y="541833"/>
          <a:ext cx="2655484" cy="1062193"/>
        </a:xfrm>
        <a:prstGeom prst="rect">
          <a:avLst/>
        </a:prstGeom>
        <a:gradFill rotWithShape="0">
          <a:gsLst>
            <a:gs pos="0">
              <a:schemeClr val="accent4">
                <a:hueOff val="10211516"/>
                <a:satOff val="-11993"/>
                <a:lumOff val="4608"/>
                <a:alphaOff val="0"/>
                <a:tint val="62000"/>
                <a:satMod val="180000"/>
              </a:schemeClr>
            </a:gs>
            <a:gs pos="65000">
              <a:schemeClr val="accent4">
                <a:hueOff val="10211516"/>
                <a:satOff val="-11993"/>
                <a:lumOff val="4608"/>
                <a:alphaOff val="0"/>
                <a:tint val="32000"/>
                <a:satMod val="250000"/>
              </a:schemeClr>
            </a:gs>
            <a:gs pos="100000">
              <a:schemeClr val="accent4">
                <a:hueOff val="10211516"/>
                <a:satOff val="-11993"/>
                <a:lumOff val="4608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10211516"/>
              <a:satOff val="-11993"/>
              <a:lumOff val="460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2º Trimestre</a:t>
          </a:r>
        </a:p>
      </dsp:txBody>
      <dsp:txXfrm>
        <a:off x="3029975" y="541833"/>
        <a:ext cx="2655484" cy="1062193"/>
      </dsp:txXfrm>
    </dsp:sp>
    <dsp:sp modelId="{5CCAE496-8BB1-402A-B7CD-8CFBA63E3E45}">
      <dsp:nvSpPr>
        <dsp:cNvPr id="0" name=""/>
        <dsp:cNvSpPr/>
      </dsp:nvSpPr>
      <dsp:spPr>
        <a:xfrm>
          <a:off x="3029975" y="1604026"/>
          <a:ext cx="2655484" cy="2854800"/>
        </a:xfrm>
        <a:prstGeom prst="rect">
          <a:avLst/>
        </a:prstGeom>
        <a:solidFill>
          <a:schemeClr val="accent4">
            <a:tint val="40000"/>
            <a:alpha val="90000"/>
            <a:hueOff val="10329230"/>
            <a:satOff val="-5624"/>
            <a:lumOff val="73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0329230"/>
              <a:satOff val="-5624"/>
              <a:lumOff val="7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Estadística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Lenguaje algebraico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 Ecuaciones y sistemas.</a:t>
          </a:r>
        </a:p>
      </dsp:txBody>
      <dsp:txXfrm>
        <a:off x="3029975" y="1604026"/>
        <a:ext cx="2655484" cy="2854800"/>
      </dsp:txXfrm>
    </dsp:sp>
    <dsp:sp modelId="{5F96B599-847D-484E-ABDB-7FB7DAE0008F}">
      <dsp:nvSpPr>
        <dsp:cNvPr id="0" name=""/>
        <dsp:cNvSpPr/>
      </dsp:nvSpPr>
      <dsp:spPr>
        <a:xfrm>
          <a:off x="6057228" y="541833"/>
          <a:ext cx="2655484" cy="1062193"/>
        </a:xfrm>
        <a:prstGeom prst="rect">
          <a:avLst/>
        </a:prstGeom>
        <a:gradFill rotWithShape="0">
          <a:gsLst>
            <a:gs pos="0">
              <a:schemeClr val="accent4">
                <a:hueOff val="20423033"/>
                <a:satOff val="-23986"/>
                <a:lumOff val="9216"/>
                <a:alphaOff val="0"/>
                <a:tint val="62000"/>
                <a:satMod val="180000"/>
              </a:schemeClr>
            </a:gs>
            <a:gs pos="65000">
              <a:schemeClr val="accent4">
                <a:hueOff val="20423033"/>
                <a:satOff val="-23986"/>
                <a:lumOff val="9216"/>
                <a:alphaOff val="0"/>
                <a:tint val="32000"/>
                <a:satMod val="250000"/>
              </a:schemeClr>
            </a:gs>
            <a:gs pos="100000">
              <a:schemeClr val="accent4">
                <a:hueOff val="20423033"/>
                <a:satOff val="-23986"/>
                <a:lumOff val="9216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3º Trimestre</a:t>
          </a:r>
        </a:p>
      </dsp:txBody>
      <dsp:txXfrm>
        <a:off x="6057228" y="541833"/>
        <a:ext cx="2655484" cy="1062193"/>
      </dsp:txXfrm>
    </dsp:sp>
    <dsp:sp modelId="{6C1E9B58-58BB-4BC6-A826-2266F73BDE74}">
      <dsp:nvSpPr>
        <dsp:cNvPr id="0" name=""/>
        <dsp:cNvSpPr/>
      </dsp:nvSpPr>
      <dsp:spPr>
        <a:xfrm>
          <a:off x="6057228" y="1604026"/>
          <a:ext cx="2655484" cy="2854800"/>
        </a:xfrm>
        <a:prstGeom prst="rect">
          <a:avLst/>
        </a:prstGeom>
        <a:solidFill>
          <a:schemeClr val="accent4">
            <a:tint val="40000"/>
            <a:alpha val="90000"/>
            <a:hueOff val="20658461"/>
            <a:satOff val="-11248"/>
            <a:lumOff val="147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20658461"/>
              <a:satOff val="-11248"/>
              <a:lumOff val="14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Números reales</a:t>
          </a:r>
          <a:endParaRPr lang="es-ES" sz="32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Problemas aritméticos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Sucesiones</a:t>
          </a:r>
        </a:p>
      </dsp:txBody>
      <dsp:txXfrm>
        <a:off x="6057228" y="1604026"/>
        <a:ext cx="2655484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F629C-3114-4DA3-97C0-C118B826AB7C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52E53-2587-45BF-A5CE-6C502B0797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8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52E53-2587-45BF-A5CE-6C502B079738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29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chordemacanaz.es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8690" y="857233"/>
            <a:ext cx="7772400" cy="257176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dirty="0"/>
              <a:t>ASIGNATURA DE MATEMÁTICAS</a:t>
            </a:r>
            <a:br>
              <a:rPr lang="es-ES" sz="6000" dirty="0"/>
            </a:br>
            <a:r>
              <a:rPr lang="es-ES" sz="6000" dirty="0"/>
              <a:t>3º ESO – Académicas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 rot="21480000">
            <a:off x="4214810" y="4446949"/>
            <a:ext cx="4843442" cy="6429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Profesor: Daniel Hernández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28662" y="6072206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IES MELCHOR DE MACANAZ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Olimpiada matemática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034E2E4A-86F1-F746-BB5B-4A2A22BD5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5148064" y="1340768"/>
            <a:ext cx="3638778" cy="50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8D13C1B-DDF9-0242-A0BC-1813A742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16179"/>
            <a:ext cx="4774631" cy="3580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Calculadora – Carnet Calculista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471489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14818"/>
            <a:ext cx="3929090" cy="241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400174"/>
            <a:ext cx="3571868" cy="28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70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Aula de las mates</a:t>
            </a:r>
          </a:p>
        </p:txBody>
      </p:sp>
      <p:pic>
        <p:nvPicPr>
          <p:cNvPr id="4097" name="Picture 1" descr="02_aula_m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358246" cy="400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2357422" y="5643578"/>
            <a:ext cx="650085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hlinkClick r:id="rId3"/>
              </a:rPr>
              <a:t>http://www.melchordemacanaz.es</a:t>
            </a:r>
            <a:r>
              <a:rPr lang="es-ES" dirty="0">
                <a:solidFill>
                  <a:srgbClr val="002060"/>
                </a:solidFill>
              </a:rPr>
              <a:t>  </a:t>
            </a:r>
            <a:r>
              <a:rPr lang="es-ES" dirty="0">
                <a:sym typeface="Wingdings" pitchFamily="2" charset="2"/>
              </a:rPr>
              <a:t> Aula de las Mates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>
                <a:solidFill>
                  <a:schemeClr val="accent1">
                    <a:lumMod val="50000"/>
                  </a:schemeClr>
                </a:solidFill>
              </a:rPr>
              <a:t>Matem</a:t>
            </a:r>
            <a:r>
              <a:rPr lang="es-ES" sz="3200" b="1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s-ES" sz="3200" b="1">
                <a:solidFill>
                  <a:schemeClr val="accent1">
                    <a:lumMod val="50000"/>
                  </a:schemeClr>
                </a:solidFill>
              </a:rPr>
              <a:t>tico.es</a:t>
            </a: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228688"/>
            <a:ext cx="6660232" cy="47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2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accent1">
                    <a:lumMod val="50000"/>
                  </a:schemeClr>
                </a:solidFill>
              </a:rPr>
              <a:t>Liveworksheets</a:t>
            </a: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6E60B3-2F96-0E4A-8EDA-03A03ECFE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84784"/>
            <a:ext cx="6372200" cy="43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accent1">
                    <a:lumMod val="50000"/>
                  </a:schemeClr>
                </a:solidFill>
              </a:rPr>
              <a:t>Classroom</a:t>
            </a: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12776"/>
            <a:ext cx="7524328" cy="414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4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accent1">
                    <a:lumMod val="50000"/>
                  </a:schemeClr>
                </a:solidFill>
              </a:rPr>
              <a:t>Classroom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 – Nuestra aula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31178A-8697-D542-9DA5-18BD1C25B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56" y="1268760"/>
            <a:ext cx="7164288" cy="47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Formulario de recogida de información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348" y="1428736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En el aula virtual…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858048" cy="379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Prueba de Evaluación Inicial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348" y="1428736"/>
            <a:ext cx="75009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2400" dirty="0"/>
              <a:t>Vamos a realizar una prueba de evaluación inicial para ver vuestro nivel en matemáticas.</a:t>
            </a:r>
          </a:p>
          <a:p>
            <a:pPr algn="just">
              <a:buFontTx/>
              <a:buChar char="-"/>
            </a:pPr>
            <a:endParaRPr lang="es-ES" sz="2400" dirty="0"/>
          </a:p>
          <a:p>
            <a:pPr algn="just"/>
            <a:r>
              <a:rPr lang="es-ES" sz="2400" dirty="0"/>
              <a:t>- La vamos a hacer online y obtendréis la nota al acabar.</a:t>
            </a:r>
          </a:p>
          <a:p>
            <a:endParaRPr lang="es-E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379910"/>
            <a:ext cx="5995846" cy="251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Cuadernillo 3º ESO Académicas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E13090-21E8-A54A-B0B9-3DBE7854B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63" y="1052736"/>
            <a:ext cx="3795674" cy="538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7667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Temas del Curso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48595820"/>
              </p:ext>
            </p:extLst>
          </p:nvPr>
        </p:nvGraphicFramePr>
        <p:xfrm>
          <a:off x="214282" y="928670"/>
          <a:ext cx="871543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5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Evaluación – Nota de la asignatura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48" y="1397001"/>
          <a:ext cx="7500991" cy="358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801">
                <a:tc gridSpan="2"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Para</a:t>
                      </a:r>
                      <a:r>
                        <a:rPr lang="es-E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cada unidad</a:t>
                      </a:r>
                      <a:endParaRPr lang="es-ES" sz="3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5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589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Estos porcentajes son aproximados porque se evalúa por criterios de evaluación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5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55508"/>
                  </a:ext>
                </a:extLst>
              </a:tr>
              <a:tr h="1092537">
                <a:tc>
                  <a:txBody>
                    <a:bodyPr/>
                    <a:lstStyle/>
                    <a:p>
                      <a:pPr algn="ctr"/>
                      <a:r>
                        <a:rPr lang="es-ES" sz="5400" dirty="0"/>
                        <a:t>70 %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5400" dirty="0"/>
                        <a:t>30 %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537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Examen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Informática, tareas, trabajos, participación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36464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14348" y="5294012"/>
            <a:ext cx="757242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La nota del trimestre y del curso será la nota ponderada de los criterios de evaluación.</a:t>
            </a:r>
          </a:p>
        </p:txBody>
      </p:sp>
    </p:spTree>
    <p:extLst>
      <p:ext uri="{BB962C8B-B14F-4D97-AF65-F5344CB8AC3E}">
        <p14:creationId xmlns:p14="http://schemas.microsoft.com/office/powerpoint/2010/main" val="20246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Exámenes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3857652" cy="5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9C93FCA4-300C-694C-A907-B591D4FEC9DD}"/>
              </a:ext>
            </a:extLst>
          </p:cNvPr>
          <p:cNvSpPr txBox="1"/>
          <p:nvPr/>
        </p:nvSpPr>
        <p:spPr>
          <a:xfrm>
            <a:off x="357158" y="1428736"/>
            <a:ext cx="3929090" cy="31700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000" dirty="0"/>
              <a:t>Evaluaremos al menos 2 unidades al trimestre.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/>
              <a:t>Al final de cada trimestre habrá una recuperación de las unidades suspensas.</a:t>
            </a:r>
          </a:p>
          <a:p>
            <a:pPr algn="just">
              <a:buFont typeface="Arial" pitchFamily="34" charset="0"/>
              <a:buChar char="•"/>
            </a:pPr>
            <a:endParaRPr lang="es-ES" sz="2000" dirty="0"/>
          </a:p>
          <a:p>
            <a:pPr algn="just">
              <a:buFont typeface="Arial" pitchFamily="34" charset="0"/>
              <a:buChar char="•"/>
            </a:pPr>
            <a:r>
              <a:rPr lang="es-ES" sz="2000" dirty="0"/>
              <a:t>Al final del curso habrá un examen final para recuperar los trimestres suspensos y para el que quiera subir nota.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gfm.elcorteingles.es/SGFM/dctm/IMAGENES02/201204/09/00106539322872___P1_1000x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5643578" cy="564357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Participación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929322" y="1428736"/>
            <a:ext cx="2928958" cy="14465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dirty="0"/>
              <a:t>Hay que conseguir al menos 7 positivos saliendo a la pizarra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929322" y="3215532"/>
            <a:ext cx="2928958" cy="178510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dirty="0"/>
              <a:t>Casi siempre será el azar el que determine a quién le toca salir cada día…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143512"/>
            <a:ext cx="2024060" cy="163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73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3885566"/>
            <a:ext cx="2868542" cy="28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Trabajo en casa – Cuaderno de tareas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779912" y="1500174"/>
            <a:ext cx="5078368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Realización de las tareas para casa y control del cuadernillo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94B6E305-E32B-1F42-A459-8B8704B71E61}"/>
              </a:ext>
            </a:extLst>
          </p:cNvPr>
          <p:cNvSpPr txBox="1"/>
          <p:nvPr/>
        </p:nvSpPr>
        <p:spPr>
          <a:xfrm>
            <a:off x="3779912" y="2508204"/>
            <a:ext cx="5076009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 vez de libreta vamos a utilizar un cuaderno de tareas que tiene un coste de 5€.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88671B-48B7-2D43-9C2D-7316E9AF0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04509"/>
            <a:ext cx="3134722" cy="4452553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2BFCE3C6-8646-7049-857F-CEAB2EDA223C}"/>
              </a:ext>
            </a:extLst>
          </p:cNvPr>
          <p:cNvSpPr txBox="1"/>
          <p:nvPr/>
        </p:nvSpPr>
        <p:spPr>
          <a:xfrm>
            <a:off x="3779912" y="3885566"/>
            <a:ext cx="2376264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Funda con hojas para explicaciones,  problemas adicionales y trabajos.</a:t>
            </a:r>
          </a:p>
        </p:txBody>
      </p:sp>
    </p:spTree>
    <p:extLst>
      <p:ext uri="{BB962C8B-B14F-4D97-AF65-F5344CB8AC3E}">
        <p14:creationId xmlns:p14="http://schemas.microsoft.com/office/powerpoint/2010/main" val="135266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Trabajos - Informática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348" y="1428736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Vamos a trabajar actividades con el ordenador un día a la semana…</a:t>
            </a:r>
          </a:p>
        </p:txBody>
      </p:sp>
      <p:pic>
        <p:nvPicPr>
          <p:cNvPr id="8193" name="topimg2_0" descr="04_425_317_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714620"/>
            <a:ext cx="4929222" cy="3671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topimg2_0" descr="05_425_317_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07" y="2928934"/>
            <a:ext cx="360047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3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Positivos Extra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5236441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982806"/>
            <a:ext cx="2928926" cy="387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785794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8623</TotalTime>
  <Words>304</Words>
  <Application>Microsoft Macintosh PowerPoint</Application>
  <PresentationFormat>Presentación en pantalla (4:3)</PresentationFormat>
  <Paragraphs>55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Lucida Sans Unicode</vt:lpstr>
      <vt:lpstr>Verdana</vt:lpstr>
      <vt:lpstr>Wingdings 2</vt:lpstr>
      <vt:lpstr>Wingdings 3</vt:lpstr>
      <vt:lpstr>Concurrencia</vt:lpstr>
      <vt:lpstr>ASIGNATURA DE MATEMÁTICAS 3º ESO – Académicas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</dc:creator>
  <cp:lastModifiedBy>Dani h</cp:lastModifiedBy>
  <cp:revision>134</cp:revision>
  <dcterms:created xsi:type="dcterms:W3CDTF">2012-11-26T21:13:21Z</dcterms:created>
  <dcterms:modified xsi:type="dcterms:W3CDTF">2023-09-11T03:40:41Z</dcterms:modified>
</cp:coreProperties>
</file>