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345" r:id="rId3"/>
    <p:sldId id="357" r:id="rId4"/>
    <p:sldId id="369" r:id="rId5"/>
    <p:sldId id="347" r:id="rId6"/>
    <p:sldId id="358" r:id="rId7"/>
    <p:sldId id="359" r:id="rId8"/>
    <p:sldId id="360" r:id="rId9"/>
    <p:sldId id="351" r:id="rId10"/>
    <p:sldId id="353" r:id="rId11"/>
    <p:sldId id="363" r:id="rId12"/>
    <p:sldId id="354" r:id="rId13"/>
    <p:sldId id="362" r:id="rId14"/>
    <p:sldId id="364" r:id="rId15"/>
    <p:sldId id="361" r:id="rId16"/>
    <p:sldId id="365" r:id="rId17"/>
    <p:sldId id="352" r:id="rId18"/>
    <p:sldId id="356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774"/>
  </p:normalViewPr>
  <p:slideViewPr>
    <p:cSldViewPr>
      <p:cViewPr varScale="1">
        <p:scale>
          <a:sx n="110" d="100"/>
          <a:sy n="110" d="100"/>
        </p:scale>
        <p:origin x="17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0FDE1-B374-40DA-B90F-0069A72B1BEF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E48384C-AA3F-4A5A-9D23-60C07AFD18C9}">
      <dgm:prSet phldrT="[Texto]" custT="1"/>
      <dgm:spPr/>
      <dgm:t>
        <a:bodyPr/>
        <a:lstStyle/>
        <a:p>
          <a:r>
            <a:rPr lang="es-ES" sz="2800" b="1" dirty="0"/>
            <a:t>1º Trimestre</a:t>
          </a:r>
        </a:p>
      </dgm:t>
    </dgm:pt>
    <dgm:pt modelId="{65743FF2-D30B-4848-934C-E158BD59D17A}" type="parTrans" cxnId="{8737F352-22B2-4740-B5B0-12419B21BBB9}">
      <dgm:prSet/>
      <dgm:spPr/>
      <dgm:t>
        <a:bodyPr/>
        <a:lstStyle/>
        <a:p>
          <a:endParaRPr lang="es-ES"/>
        </a:p>
      </dgm:t>
    </dgm:pt>
    <dgm:pt modelId="{3F306C6F-1B71-45DE-94BB-D72BEFC2C110}" type="sibTrans" cxnId="{8737F352-22B2-4740-B5B0-12419B21BBB9}">
      <dgm:prSet/>
      <dgm:spPr/>
      <dgm:t>
        <a:bodyPr/>
        <a:lstStyle/>
        <a:p>
          <a:endParaRPr lang="es-ES"/>
        </a:p>
      </dgm:t>
    </dgm:pt>
    <dgm:pt modelId="{2370EC75-14B5-4109-93BF-F51D5E6B9610}">
      <dgm:prSet phldrT="[Texto]" custT="1"/>
      <dgm:spPr/>
      <dgm:t>
        <a:bodyPr/>
        <a:lstStyle/>
        <a:p>
          <a:r>
            <a:rPr lang="es-ES" sz="2400" dirty="0"/>
            <a:t>Divisibilidad, enteros y Decimales</a:t>
          </a:r>
        </a:p>
      </dgm:t>
    </dgm:pt>
    <dgm:pt modelId="{4DA00881-B5C6-495E-8B90-D49BFC915F12}" type="parTrans" cxnId="{51BE2C21-108B-4857-8198-68FE81DD9AC4}">
      <dgm:prSet/>
      <dgm:spPr/>
      <dgm:t>
        <a:bodyPr/>
        <a:lstStyle/>
        <a:p>
          <a:endParaRPr lang="es-ES"/>
        </a:p>
      </dgm:t>
    </dgm:pt>
    <dgm:pt modelId="{D9DDDC9B-C54A-407C-A8D7-BEE3CDB65A57}" type="sibTrans" cxnId="{51BE2C21-108B-4857-8198-68FE81DD9AC4}">
      <dgm:prSet/>
      <dgm:spPr/>
      <dgm:t>
        <a:bodyPr/>
        <a:lstStyle/>
        <a:p>
          <a:endParaRPr lang="es-ES"/>
        </a:p>
      </dgm:t>
    </dgm:pt>
    <dgm:pt modelId="{F9515900-E98B-4BF0-B764-5A5C53A7369A}">
      <dgm:prSet phldrT="[Texto]" custT="1"/>
      <dgm:spPr/>
      <dgm:t>
        <a:bodyPr/>
        <a:lstStyle/>
        <a:p>
          <a:r>
            <a:rPr lang="es-ES" sz="2400" dirty="0"/>
            <a:t>Fracciones, Potencias y Raíces</a:t>
          </a:r>
        </a:p>
      </dgm:t>
    </dgm:pt>
    <dgm:pt modelId="{7CBEE030-55F7-4DEE-80FA-D1F675469E3A}" type="parTrans" cxnId="{35F6AFB4-0D75-46EC-8484-637337E6FF3D}">
      <dgm:prSet/>
      <dgm:spPr/>
      <dgm:t>
        <a:bodyPr/>
        <a:lstStyle/>
        <a:p>
          <a:endParaRPr lang="es-ES"/>
        </a:p>
      </dgm:t>
    </dgm:pt>
    <dgm:pt modelId="{86C09DC6-2128-498A-8642-846023FCA85B}" type="sibTrans" cxnId="{35F6AFB4-0D75-46EC-8484-637337E6FF3D}">
      <dgm:prSet/>
      <dgm:spPr/>
      <dgm:t>
        <a:bodyPr/>
        <a:lstStyle/>
        <a:p>
          <a:endParaRPr lang="es-ES"/>
        </a:p>
      </dgm:t>
    </dgm:pt>
    <dgm:pt modelId="{5C003102-909B-4DA7-A9E4-02C7F659D54D}">
      <dgm:prSet phldrT="[Texto]" custT="1"/>
      <dgm:spPr/>
      <dgm:t>
        <a:bodyPr/>
        <a:lstStyle/>
        <a:p>
          <a:r>
            <a:rPr lang="es-ES" sz="2800" b="1" dirty="0"/>
            <a:t>2º Trimestre</a:t>
          </a:r>
        </a:p>
      </dgm:t>
    </dgm:pt>
    <dgm:pt modelId="{C9291D4B-F3EF-4DD4-89D2-657282C86FEB}" type="parTrans" cxnId="{01F22AA6-1EA1-42C5-89D3-9F7F167FA549}">
      <dgm:prSet/>
      <dgm:spPr/>
      <dgm:t>
        <a:bodyPr/>
        <a:lstStyle/>
        <a:p>
          <a:endParaRPr lang="es-ES"/>
        </a:p>
      </dgm:t>
    </dgm:pt>
    <dgm:pt modelId="{B11BE61F-0570-43FA-8D2D-794601A79EAB}" type="sibTrans" cxnId="{01F22AA6-1EA1-42C5-89D3-9F7F167FA549}">
      <dgm:prSet/>
      <dgm:spPr/>
      <dgm:t>
        <a:bodyPr/>
        <a:lstStyle/>
        <a:p>
          <a:endParaRPr lang="es-ES"/>
        </a:p>
      </dgm:t>
    </dgm:pt>
    <dgm:pt modelId="{70429C95-E188-441D-A7C7-7D151022FDD3}">
      <dgm:prSet phldrT="[Texto]" custT="1"/>
      <dgm:spPr/>
      <dgm:t>
        <a:bodyPr/>
        <a:lstStyle/>
        <a:p>
          <a:r>
            <a:rPr lang="es-ES" sz="2000" dirty="0"/>
            <a:t>Ecuaciones de 1º y 2º grado</a:t>
          </a:r>
        </a:p>
      </dgm:t>
    </dgm:pt>
    <dgm:pt modelId="{3A0872A0-A3EB-4125-9BB5-E4D41E2DC7E4}" type="parTrans" cxnId="{F2BCE5A3-F744-4043-96B7-6C0EC8B97E1C}">
      <dgm:prSet/>
      <dgm:spPr/>
      <dgm:t>
        <a:bodyPr/>
        <a:lstStyle/>
        <a:p>
          <a:endParaRPr lang="es-ES"/>
        </a:p>
      </dgm:t>
    </dgm:pt>
    <dgm:pt modelId="{30905D5B-B8CF-4D33-A583-64AE5BCD043F}" type="sibTrans" cxnId="{F2BCE5A3-F744-4043-96B7-6C0EC8B97E1C}">
      <dgm:prSet/>
      <dgm:spPr/>
      <dgm:t>
        <a:bodyPr/>
        <a:lstStyle/>
        <a:p>
          <a:endParaRPr lang="es-ES"/>
        </a:p>
      </dgm:t>
    </dgm:pt>
    <dgm:pt modelId="{B54EF853-F928-468D-B4E0-EE6210E49278}">
      <dgm:prSet phldrT="[Texto]" custT="1"/>
      <dgm:spPr/>
      <dgm:t>
        <a:bodyPr/>
        <a:lstStyle/>
        <a:p>
          <a:r>
            <a:rPr lang="es-ES" sz="2800" b="1" dirty="0"/>
            <a:t>3º Trimestre</a:t>
          </a:r>
        </a:p>
      </dgm:t>
    </dgm:pt>
    <dgm:pt modelId="{48D329CB-3515-4060-8090-70625041DC82}" type="parTrans" cxnId="{834EBC24-4458-4535-B923-897B235A36AE}">
      <dgm:prSet/>
      <dgm:spPr/>
      <dgm:t>
        <a:bodyPr/>
        <a:lstStyle/>
        <a:p>
          <a:endParaRPr lang="es-ES"/>
        </a:p>
      </dgm:t>
    </dgm:pt>
    <dgm:pt modelId="{B344679F-3D18-4869-9CA3-2BEA6E3EB47F}" type="sibTrans" cxnId="{834EBC24-4458-4535-B923-897B235A36AE}">
      <dgm:prSet/>
      <dgm:spPr/>
      <dgm:t>
        <a:bodyPr/>
        <a:lstStyle/>
        <a:p>
          <a:endParaRPr lang="es-ES"/>
        </a:p>
      </dgm:t>
    </dgm:pt>
    <dgm:pt modelId="{70098190-B88B-4529-B758-EA621818FC97}">
      <dgm:prSet phldrT="[Texto]" custT="1"/>
      <dgm:spPr/>
      <dgm:t>
        <a:bodyPr/>
        <a:lstStyle/>
        <a:p>
          <a:r>
            <a:rPr lang="es-ES" sz="2400" dirty="0"/>
            <a:t>Funciones</a:t>
          </a:r>
        </a:p>
      </dgm:t>
    </dgm:pt>
    <dgm:pt modelId="{A6DBC9AA-868E-4F8C-8D81-BF744C053DE2}" type="parTrans" cxnId="{0B8AECD0-5A62-49C6-B57A-3AB5A834F6C4}">
      <dgm:prSet/>
      <dgm:spPr/>
      <dgm:t>
        <a:bodyPr/>
        <a:lstStyle/>
        <a:p>
          <a:endParaRPr lang="es-ES"/>
        </a:p>
      </dgm:t>
    </dgm:pt>
    <dgm:pt modelId="{70A18D25-DE04-492C-96EC-FC508A7B1EDF}" type="sibTrans" cxnId="{0B8AECD0-5A62-49C6-B57A-3AB5A834F6C4}">
      <dgm:prSet/>
      <dgm:spPr/>
      <dgm:t>
        <a:bodyPr/>
        <a:lstStyle/>
        <a:p>
          <a:endParaRPr lang="es-ES"/>
        </a:p>
      </dgm:t>
    </dgm:pt>
    <dgm:pt modelId="{8CBBDB38-C60D-4865-A23E-80F016DAADCC}">
      <dgm:prSet phldrT="[Texto]" custT="1"/>
      <dgm:spPr/>
      <dgm:t>
        <a:bodyPr/>
        <a:lstStyle/>
        <a:p>
          <a:r>
            <a:rPr lang="es-ES" sz="2400" dirty="0"/>
            <a:t>Estadística y Probabilidad</a:t>
          </a:r>
        </a:p>
      </dgm:t>
    </dgm:pt>
    <dgm:pt modelId="{B3081B8B-F8EC-4297-9414-3628C9108FCF}" type="parTrans" cxnId="{50D8E2FB-2370-4B00-A657-9E4341EE7025}">
      <dgm:prSet/>
      <dgm:spPr/>
      <dgm:t>
        <a:bodyPr/>
        <a:lstStyle/>
        <a:p>
          <a:endParaRPr lang="es-ES"/>
        </a:p>
      </dgm:t>
    </dgm:pt>
    <dgm:pt modelId="{66E47523-8BF5-428F-9A4C-7D6D54C09DBC}" type="sibTrans" cxnId="{50D8E2FB-2370-4B00-A657-9E4341EE7025}">
      <dgm:prSet/>
      <dgm:spPr/>
      <dgm:t>
        <a:bodyPr/>
        <a:lstStyle/>
        <a:p>
          <a:endParaRPr lang="es-ES"/>
        </a:p>
      </dgm:t>
    </dgm:pt>
    <dgm:pt modelId="{F5E202FB-2E51-4B74-AE72-7617F7BF7A32}">
      <dgm:prSet phldrT="[Texto]" custT="1"/>
      <dgm:spPr/>
      <dgm:t>
        <a:bodyPr/>
        <a:lstStyle/>
        <a:p>
          <a:r>
            <a:rPr lang="es-ES" sz="2000" dirty="0"/>
            <a:t>Sistemas</a:t>
          </a:r>
        </a:p>
      </dgm:t>
    </dgm:pt>
    <dgm:pt modelId="{259D5519-1BF0-487D-9A8B-A80C6E1E9427}" type="parTrans" cxnId="{CF5557B6-9849-47D4-AA5E-5634FB451108}">
      <dgm:prSet/>
      <dgm:spPr/>
      <dgm:t>
        <a:bodyPr/>
        <a:lstStyle/>
        <a:p>
          <a:endParaRPr lang="es-ES"/>
        </a:p>
      </dgm:t>
    </dgm:pt>
    <dgm:pt modelId="{1FBB900A-0C7F-491B-A396-3384BC7BA56E}" type="sibTrans" cxnId="{CF5557B6-9849-47D4-AA5E-5634FB451108}">
      <dgm:prSet/>
      <dgm:spPr/>
      <dgm:t>
        <a:bodyPr/>
        <a:lstStyle/>
        <a:p>
          <a:endParaRPr lang="es-ES"/>
        </a:p>
      </dgm:t>
    </dgm:pt>
    <dgm:pt modelId="{7E543C8F-1FF5-43DC-A413-4BEAD815D972}">
      <dgm:prSet phldrT="[Texto]" custT="1"/>
      <dgm:spPr/>
      <dgm:t>
        <a:bodyPr/>
        <a:lstStyle/>
        <a:p>
          <a:r>
            <a:rPr lang="es-ES" sz="2000" dirty="0"/>
            <a:t>Geometría</a:t>
          </a:r>
        </a:p>
      </dgm:t>
    </dgm:pt>
    <dgm:pt modelId="{902B74B2-46C3-48FA-98EC-857757A0EFDE}" type="parTrans" cxnId="{8D90427C-4D75-42F5-842A-1FF71822C2A5}">
      <dgm:prSet/>
      <dgm:spPr/>
      <dgm:t>
        <a:bodyPr/>
        <a:lstStyle/>
        <a:p>
          <a:endParaRPr lang="es-ES"/>
        </a:p>
      </dgm:t>
    </dgm:pt>
    <dgm:pt modelId="{7C6CB8D9-B2F0-4934-9DC0-E5D282A85CC9}" type="sibTrans" cxnId="{8D90427C-4D75-42F5-842A-1FF71822C2A5}">
      <dgm:prSet/>
      <dgm:spPr/>
      <dgm:t>
        <a:bodyPr/>
        <a:lstStyle/>
        <a:p>
          <a:endParaRPr lang="es-ES"/>
        </a:p>
      </dgm:t>
    </dgm:pt>
    <dgm:pt modelId="{B5C319E9-2D7D-A64B-AE91-666E7BB3D893}">
      <dgm:prSet phldrT="[Texto]" custT="1"/>
      <dgm:spPr/>
      <dgm:t>
        <a:bodyPr/>
        <a:lstStyle/>
        <a:p>
          <a:r>
            <a:rPr lang="es-ES" sz="2000" dirty="0"/>
            <a:t>Proporcionalidad</a:t>
          </a:r>
        </a:p>
      </dgm:t>
    </dgm:pt>
    <dgm:pt modelId="{35D75AA4-0530-E648-81FB-AB5ED2D14581}" type="parTrans" cxnId="{499F4D59-DF0A-0243-B79D-C3EF05B9FA0C}">
      <dgm:prSet/>
      <dgm:spPr/>
      <dgm:t>
        <a:bodyPr/>
        <a:lstStyle/>
        <a:p>
          <a:endParaRPr lang="es-ES"/>
        </a:p>
      </dgm:t>
    </dgm:pt>
    <dgm:pt modelId="{3A7B8575-D27B-0A4A-8380-177D90764BD3}" type="sibTrans" cxnId="{499F4D59-DF0A-0243-B79D-C3EF05B9FA0C}">
      <dgm:prSet/>
      <dgm:spPr/>
      <dgm:t>
        <a:bodyPr/>
        <a:lstStyle/>
        <a:p>
          <a:endParaRPr lang="es-ES"/>
        </a:p>
      </dgm:t>
    </dgm:pt>
    <dgm:pt modelId="{9DC39723-56BF-4072-820F-55B94D822644}" type="pres">
      <dgm:prSet presAssocID="{7A70FDE1-B374-40DA-B90F-0069A72B1BEF}" presName="Name0" presStyleCnt="0">
        <dgm:presLayoutVars>
          <dgm:dir/>
          <dgm:animLvl val="lvl"/>
          <dgm:resizeHandles val="exact"/>
        </dgm:presLayoutVars>
      </dgm:prSet>
      <dgm:spPr/>
    </dgm:pt>
    <dgm:pt modelId="{019E1E36-C628-443D-A653-1043F80C393D}" type="pres">
      <dgm:prSet presAssocID="{FE48384C-AA3F-4A5A-9D23-60C07AFD18C9}" presName="composite" presStyleCnt="0"/>
      <dgm:spPr/>
    </dgm:pt>
    <dgm:pt modelId="{6C455503-53E6-4081-BCB2-6531621F782D}" type="pres">
      <dgm:prSet presAssocID="{FE48384C-AA3F-4A5A-9D23-60C07AFD18C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B862EA5-85DA-4BF4-B295-209F74969458}" type="pres">
      <dgm:prSet presAssocID="{FE48384C-AA3F-4A5A-9D23-60C07AFD18C9}" presName="desTx" presStyleLbl="alignAccFollowNode1" presStyleIdx="0" presStyleCnt="3" custScaleY="100000" custLinFactNeighborX="-18037" custLinFactNeighborY="-5628">
        <dgm:presLayoutVars>
          <dgm:bulletEnabled val="1"/>
        </dgm:presLayoutVars>
      </dgm:prSet>
      <dgm:spPr/>
    </dgm:pt>
    <dgm:pt modelId="{6E6D3C9E-CC7D-4565-B5BA-B6123221ED23}" type="pres">
      <dgm:prSet presAssocID="{3F306C6F-1B71-45DE-94BB-D72BEFC2C110}" presName="space" presStyleCnt="0"/>
      <dgm:spPr/>
    </dgm:pt>
    <dgm:pt modelId="{04DACD92-9300-4169-8417-BE3331BC30E1}" type="pres">
      <dgm:prSet presAssocID="{5C003102-909B-4DA7-A9E4-02C7F659D54D}" presName="composite" presStyleCnt="0"/>
      <dgm:spPr/>
    </dgm:pt>
    <dgm:pt modelId="{E5B37714-0195-4EEF-87FF-394374CF5F28}" type="pres">
      <dgm:prSet presAssocID="{5C003102-909B-4DA7-A9E4-02C7F659D54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CCAE496-8BB1-402A-B7CD-8CFBA63E3E45}" type="pres">
      <dgm:prSet presAssocID="{5C003102-909B-4DA7-A9E4-02C7F659D54D}" presName="desTx" presStyleLbl="alignAccFollowNode1" presStyleIdx="1" presStyleCnt="3">
        <dgm:presLayoutVars>
          <dgm:bulletEnabled val="1"/>
        </dgm:presLayoutVars>
      </dgm:prSet>
      <dgm:spPr/>
    </dgm:pt>
    <dgm:pt modelId="{C0C9A560-3F4D-44D4-B9DA-28A9817200D6}" type="pres">
      <dgm:prSet presAssocID="{B11BE61F-0570-43FA-8D2D-794601A79EAB}" presName="space" presStyleCnt="0"/>
      <dgm:spPr/>
    </dgm:pt>
    <dgm:pt modelId="{B03713C6-F811-4F77-ACB5-4EF86F369CA6}" type="pres">
      <dgm:prSet presAssocID="{B54EF853-F928-468D-B4E0-EE6210E49278}" presName="composite" presStyleCnt="0"/>
      <dgm:spPr/>
    </dgm:pt>
    <dgm:pt modelId="{5F96B599-847D-484E-ABDB-7FB7DAE0008F}" type="pres">
      <dgm:prSet presAssocID="{B54EF853-F928-468D-B4E0-EE6210E4927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C1E9B58-58BB-4BC6-A826-2266F73BDE74}" type="pres">
      <dgm:prSet presAssocID="{B54EF853-F928-468D-B4E0-EE6210E4927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3C91E03-6023-4396-8C9D-BEC1C5CF64D5}" type="presOf" srcId="{7E543C8F-1FF5-43DC-A413-4BEAD815D972}" destId="{5CCAE496-8BB1-402A-B7CD-8CFBA63E3E45}" srcOrd="0" destOrd="2" presId="urn:microsoft.com/office/officeart/2005/8/layout/hList1"/>
    <dgm:cxn modelId="{B3B1370D-8194-4715-9489-83F2F791CE3D}" type="presOf" srcId="{70429C95-E188-441D-A7C7-7D151022FDD3}" destId="{5CCAE496-8BB1-402A-B7CD-8CFBA63E3E45}" srcOrd="0" destOrd="0" presId="urn:microsoft.com/office/officeart/2005/8/layout/hList1"/>
    <dgm:cxn modelId="{60266018-5CA2-4798-B0FD-D477522C21F0}" type="presOf" srcId="{7A70FDE1-B374-40DA-B90F-0069A72B1BEF}" destId="{9DC39723-56BF-4072-820F-55B94D822644}" srcOrd="0" destOrd="0" presId="urn:microsoft.com/office/officeart/2005/8/layout/hList1"/>
    <dgm:cxn modelId="{51BE2C21-108B-4857-8198-68FE81DD9AC4}" srcId="{FE48384C-AA3F-4A5A-9D23-60C07AFD18C9}" destId="{2370EC75-14B5-4109-93BF-F51D5E6B9610}" srcOrd="0" destOrd="0" parTransId="{4DA00881-B5C6-495E-8B90-D49BFC915F12}" sibTransId="{D9DDDC9B-C54A-407C-A8D7-BEE3CDB65A57}"/>
    <dgm:cxn modelId="{834EBC24-4458-4535-B923-897B235A36AE}" srcId="{7A70FDE1-B374-40DA-B90F-0069A72B1BEF}" destId="{B54EF853-F928-468D-B4E0-EE6210E49278}" srcOrd="2" destOrd="0" parTransId="{48D329CB-3515-4060-8090-70625041DC82}" sibTransId="{B344679F-3D18-4869-9CA3-2BEA6E3EB47F}"/>
    <dgm:cxn modelId="{11A18525-86F6-409A-8559-4687647B9585}" type="presOf" srcId="{8CBBDB38-C60D-4865-A23E-80F016DAADCC}" destId="{6C1E9B58-58BB-4BC6-A826-2266F73BDE74}" srcOrd="0" destOrd="1" presId="urn:microsoft.com/office/officeart/2005/8/layout/hList1"/>
    <dgm:cxn modelId="{4396112A-0888-49C2-A427-883CC3E884E3}" type="presOf" srcId="{FE48384C-AA3F-4A5A-9D23-60C07AFD18C9}" destId="{6C455503-53E6-4081-BCB2-6531621F782D}" srcOrd="0" destOrd="0" presId="urn:microsoft.com/office/officeart/2005/8/layout/hList1"/>
    <dgm:cxn modelId="{C253CF36-2AB7-494C-9C34-4EEEB4830E78}" type="presOf" srcId="{5C003102-909B-4DA7-A9E4-02C7F659D54D}" destId="{E5B37714-0195-4EEF-87FF-394374CF5F28}" srcOrd="0" destOrd="0" presId="urn:microsoft.com/office/officeart/2005/8/layout/hList1"/>
    <dgm:cxn modelId="{4FBF8E38-A92E-2448-85BC-B6DD2DA82879}" type="presOf" srcId="{B5C319E9-2D7D-A64B-AE91-666E7BB3D893}" destId="{2B862EA5-85DA-4BF4-B295-209F74969458}" srcOrd="0" destOrd="2" presId="urn:microsoft.com/office/officeart/2005/8/layout/hList1"/>
    <dgm:cxn modelId="{6AB5834E-236F-4F72-88ED-CADE3DAF4A00}" type="presOf" srcId="{B54EF853-F928-468D-B4E0-EE6210E49278}" destId="{5F96B599-847D-484E-ABDB-7FB7DAE0008F}" srcOrd="0" destOrd="0" presId="urn:microsoft.com/office/officeart/2005/8/layout/hList1"/>
    <dgm:cxn modelId="{1A764451-3E66-4EBD-8FBA-903AAFC390B2}" type="presOf" srcId="{2370EC75-14B5-4109-93BF-F51D5E6B9610}" destId="{2B862EA5-85DA-4BF4-B295-209F74969458}" srcOrd="0" destOrd="0" presId="urn:microsoft.com/office/officeart/2005/8/layout/hList1"/>
    <dgm:cxn modelId="{8737F352-22B2-4740-B5B0-12419B21BBB9}" srcId="{7A70FDE1-B374-40DA-B90F-0069A72B1BEF}" destId="{FE48384C-AA3F-4A5A-9D23-60C07AFD18C9}" srcOrd="0" destOrd="0" parTransId="{65743FF2-D30B-4848-934C-E158BD59D17A}" sibTransId="{3F306C6F-1B71-45DE-94BB-D72BEFC2C110}"/>
    <dgm:cxn modelId="{499F4D59-DF0A-0243-B79D-C3EF05B9FA0C}" srcId="{FE48384C-AA3F-4A5A-9D23-60C07AFD18C9}" destId="{B5C319E9-2D7D-A64B-AE91-666E7BB3D893}" srcOrd="2" destOrd="0" parTransId="{35D75AA4-0530-E648-81FB-AB5ED2D14581}" sibTransId="{3A7B8575-D27B-0A4A-8380-177D90764BD3}"/>
    <dgm:cxn modelId="{8D90427C-4D75-42F5-842A-1FF71822C2A5}" srcId="{5C003102-909B-4DA7-A9E4-02C7F659D54D}" destId="{7E543C8F-1FF5-43DC-A413-4BEAD815D972}" srcOrd="2" destOrd="0" parTransId="{902B74B2-46C3-48FA-98EC-857757A0EFDE}" sibTransId="{7C6CB8D9-B2F0-4934-9DC0-E5D282A85CC9}"/>
    <dgm:cxn modelId="{F2BCE5A3-F744-4043-96B7-6C0EC8B97E1C}" srcId="{5C003102-909B-4DA7-A9E4-02C7F659D54D}" destId="{70429C95-E188-441D-A7C7-7D151022FDD3}" srcOrd="0" destOrd="0" parTransId="{3A0872A0-A3EB-4125-9BB5-E4D41E2DC7E4}" sibTransId="{30905D5B-B8CF-4D33-A583-64AE5BCD043F}"/>
    <dgm:cxn modelId="{01F22AA6-1EA1-42C5-89D3-9F7F167FA549}" srcId="{7A70FDE1-B374-40DA-B90F-0069A72B1BEF}" destId="{5C003102-909B-4DA7-A9E4-02C7F659D54D}" srcOrd="1" destOrd="0" parTransId="{C9291D4B-F3EF-4DD4-89D2-657282C86FEB}" sibTransId="{B11BE61F-0570-43FA-8D2D-794601A79EAB}"/>
    <dgm:cxn modelId="{5A0D0FAD-79A6-43A6-AE88-42F96117041B}" type="presOf" srcId="{F9515900-E98B-4BF0-B764-5A5C53A7369A}" destId="{2B862EA5-85DA-4BF4-B295-209F74969458}" srcOrd="0" destOrd="1" presId="urn:microsoft.com/office/officeart/2005/8/layout/hList1"/>
    <dgm:cxn modelId="{35F6AFB4-0D75-46EC-8484-637337E6FF3D}" srcId="{FE48384C-AA3F-4A5A-9D23-60C07AFD18C9}" destId="{F9515900-E98B-4BF0-B764-5A5C53A7369A}" srcOrd="1" destOrd="0" parTransId="{7CBEE030-55F7-4DEE-80FA-D1F675469E3A}" sibTransId="{86C09DC6-2128-498A-8642-846023FCA85B}"/>
    <dgm:cxn modelId="{CF5557B6-9849-47D4-AA5E-5634FB451108}" srcId="{5C003102-909B-4DA7-A9E4-02C7F659D54D}" destId="{F5E202FB-2E51-4B74-AE72-7617F7BF7A32}" srcOrd="1" destOrd="0" parTransId="{259D5519-1BF0-487D-9A8B-A80C6E1E9427}" sibTransId="{1FBB900A-0C7F-491B-A396-3384BC7BA56E}"/>
    <dgm:cxn modelId="{D3EE42CD-81AA-4BEC-829F-C72660C1D030}" type="presOf" srcId="{70098190-B88B-4529-B758-EA621818FC97}" destId="{6C1E9B58-58BB-4BC6-A826-2266F73BDE74}" srcOrd="0" destOrd="0" presId="urn:microsoft.com/office/officeart/2005/8/layout/hList1"/>
    <dgm:cxn modelId="{0B8AECD0-5A62-49C6-B57A-3AB5A834F6C4}" srcId="{B54EF853-F928-468D-B4E0-EE6210E49278}" destId="{70098190-B88B-4529-B758-EA621818FC97}" srcOrd="0" destOrd="0" parTransId="{A6DBC9AA-868E-4F8C-8D81-BF744C053DE2}" sibTransId="{70A18D25-DE04-492C-96EC-FC508A7B1EDF}"/>
    <dgm:cxn modelId="{B23EFDE9-2C12-4917-A64A-D3C3BAB34D66}" type="presOf" srcId="{F5E202FB-2E51-4B74-AE72-7617F7BF7A32}" destId="{5CCAE496-8BB1-402A-B7CD-8CFBA63E3E45}" srcOrd="0" destOrd="1" presId="urn:microsoft.com/office/officeart/2005/8/layout/hList1"/>
    <dgm:cxn modelId="{50D8E2FB-2370-4B00-A657-9E4341EE7025}" srcId="{B54EF853-F928-468D-B4E0-EE6210E49278}" destId="{8CBBDB38-C60D-4865-A23E-80F016DAADCC}" srcOrd="1" destOrd="0" parTransId="{B3081B8B-F8EC-4297-9414-3628C9108FCF}" sibTransId="{66E47523-8BF5-428F-9A4C-7D6D54C09DBC}"/>
    <dgm:cxn modelId="{83C570C8-5253-42A7-BA6A-69E87803146B}" type="presParOf" srcId="{9DC39723-56BF-4072-820F-55B94D822644}" destId="{019E1E36-C628-443D-A653-1043F80C393D}" srcOrd="0" destOrd="0" presId="urn:microsoft.com/office/officeart/2005/8/layout/hList1"/>
    <dgm:cxn modelId="{DB33CBBE-3735-4DD4-82AF-A6754EDB9032}" type="presParOf" srcId="{019E1E36-C628-443D-A653-1043F80C393D}" destId="{6C455503-53E6-4081-BCB2-6531621F782D}" srcOrd="0" destOrd="0" presId="urn:microsoft.com/office/officeart/2005/8/layout/hList1"/>
    <dgm:cxn modelId="{A5C60531-53AB-4854-A857-7907581CBD5E}" type="presParOf" srcId="{019E1E36-C628-443D-A653-1043F80C393D}" destId="{2B862EA5-85DA-4BF4-B295-209F74969458}" srcOrd="1" destOrd="0" presId="urn:microsoft.com/office/officeart/2005/8/layout/hList1"/>
    <dgm:cxn modelId="{2AD94290-CABE-4632-8C11-6F928EBBA0FD}" type="presParOf" srcId="{9DC39723-56BF-4072-820F-55B94D822644}" destId="{6E6D3C9E-CC7D-4565-B5BA-B6123221ED23}" srcOrd="1" destOrd="0" presId="urn:microsoft.com/office/officeart/2005/8/layout/hList1"/>
    <dgm:cxn modelId="{9C00722A-2B74-4B1C-9FF6-ADA9B04E6682}" type="presParOf" srcId="{9DC39723-56BF-4072-820F-55B94D822644}" destId="{04DACD92-9300-4169-8417-BE3331BC30E1}" srcOrd="2" destOrd="0" presId="urn:microsoft.com/office/officeart/2005/8/layout/hList1"/>
    <dgm:cxn modelId="{2490B1FE-923E-43FD-A195-C825A17E9460}" type="presParOf" srcId="{04DACD92-9300-4169-8417-BE3331BC30E1}" destId="{E5B37714-0195-4EEF-87FF-394374CF5F28}" srcOrd="0" destOrd="0" presId="urn:microsoft.com/office/officeart/2005/8/layout/hList1"/>
    <dgm:cxn modelId="{FB49EDCB-E652-46EF-95D1-F012E91CA8DA}" type="presParOf" srcId="{04DACD92-9300-4169-8417-BE3331BC30E1}" destId="{5CCAE496-8BB1-402A-B7CD-8CFBA63E3E45}" srcOrd="1" destOrd="0" presId="urn:microsoft.com/office/officeart/2005/8/layout/hList1"/>
    <dgm:cxn modelId="{9F7E7198-EB03-4D41-BFC5-B5CBA2BF3037}" type="presParOf" srcId="{9DC39723-56BF-4072-820F-55B94D822644}" destId="{C0C9A560-3F4D-44D4-B9DA-28A9817200D6}" srcOrd="3" destOrd="0" presId="urn:microsoft.com/office/officeart/2005/8/layout/hList1"/>
    <dgm:cxn modelId="{C3A414DF-8CB2-4AA9-9964-409C6F2281BE}" type="presParOf" srcId="{9DC39723-56BF-4072-820F-55B94D822644}" destId="{B03713C6-F811-4F77-ACB5-4EF86F369CA6}" srcOrd="4" destOrd="0" presId="urn:microsoft.com/office/officeart/2005/8/layout/hList1"/>
    <dgm:cxn modelId="{6873E6AB-9D2C-4F3F-B6C1-4617DC7B8FC0}" type="presParOf" srcId="{B03713C6-F811-4F77-ACB5-4EF86F369CA6}" destId="{5F96B599-847D-484E-ABDB-7FB7DAE0008F}" srcOrd="0" destOrd="0" presId="urn:microsoft.com/office/officeart/2005/8/layout/hList1"/>
    <dgm:cxn modelId="{E564BDAF-C3BC-47BE-BE78-3978CCB5DF3F}" type="presParOf" srcId="{B03713C6-F811-4F77-ACB5-4EF86F369CA6}" destId="{6C1E9B58-58BB-4BC6-A826-2266F73BDE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55503-53E6-4081-BCB2-6531621F782D}">
      <dsp:nvSpPr>
        <dsp:cNvPr id="0" name=""/>
        <dsp:cNvSpPr/>
      </dsp:nvSpPr>
      <dsp:spPr>
        <a:xfrm>
          <a:off x="2723" y="9318"/>
          <a:ext cx="2655484" cy="9792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1º Trimestre</a:t>
          </a:r>
        </a:p>
      </dsp:txBody>
      <dsp:txXfrm>
        <a:off x="2723" y="9318"/>
        <a:ext cx="2655484" cy="979200"/>
      </dsp:txXfrm>
    </dsp:sp>
    <dsp:sp modelId="{2B862EA5-85DA-4BF4-B295-209F74969458}">
      <dsp:nvSpPr>
        <dsp:cNvPr id="0" name=""/>
        <dsp:cNvSpPr/>
      </dsp:nvSpPr>
      <dsp:spPr>
        <a:xfrm>
          <a:off x="0" y="799424"/>
          <a:ext cx="2655484" cy="33598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Divisibilidad, enteros y Decimales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Fracciones, Potencias y Raíces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Proporcionalidad</a:t>
          </a:r>
        </a:p>
      </dsp:txBody>
      <dsp:txXfrm>
        <a:off x="0" y="799424"/>
        <a:ext cx="2655484" cy="3359880"/>
      </dsp:txXfrm>
    </dsp:sp>
    <dsp:sp modelId="{E5B37714-0195-4EEF-87FF-394374CF5F28}">
      <dsp:nvSpPr>
        <dsp:cNvPr id="0" name=""/>
        <dsp:cNvSpPr/>
      </dsp:nvSpPr>
      <dsp:spPr>
        <a:xfrm>
          <a:off x="3029975" y="9318"/>
          <a:ext cx="2655484" cy="979200"/>
        </a:xfrm>
        <a:prstGeom prst="rect">
          <a:avLst/>
        </a:prstGeom>
        <a:gradFill rotWithShape="0">
          <a:gsLst>
            <a:gs pos="0">
              <a:schemeClr val="accent4">
                <a:hueOff val="10211516"/>
                <a:satOff val="-11993"/>
                <a:lumOff val="4608"/>
                <a:alphaOff val="0"/>
                <a:tint val="62000"/>
                <a:satMod val="180000"/>
              </a:schemeClr>
            </a:gs>
            <a:gs pos="65000">
              <a:schemeClr val="accent4">
                <a:hueOff val="10211516"/>
                <a:satOff val="-11993"/>
                <a:lumOff val="4608"/>
                <a:alphaOff val="0"/>
                <a:tint val="32000"/>
                <a:satMod val="250000"/>
              </a:schemeClr>
            </a:gs>
            <a:gs pos="100000">
              <a:schemeClr val="accent4">
                <a:hueOff val="10211516"/>
                <a:satOff val="-11993"/>
                <a:lumOff val="4608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10211516"/>
              <a:satOff val="-11993"/>
              <a:lumOff val="460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2º Trimestre</a:t>
          </a:r>
        </a:p>
      </dsp:txBody>
      <dsp:txXfrm>
        <a:off x="3029975" y="9318"/>
        <a:ext cx="2655484" cy="979200"/>
      </dsp:txXfrm>
    </dsp:sp>
    <dsp:sp modelId="{5CCAE496-8BB1-402A-B7CD-8CFBA63E3E45}">
      <dsp:nvSpPr>
        <dsp:cNvPr id="0" name=""/>
        <dsp:cNvSpPr/>
      </dsp:nvSpPr>
      <dsp:spPr>
        <a:xfrm>
          <a:off x="3029975" y="988519"/>
          <a:ext cx="2655484" cy="3359880"/>
        </a:xfrm>
        <a:prstGeom prst="rect">
          <a:avLst/>
        </a:prstGeom>
        <a:solidFill>
          <a:schemeClr val="accent4">
            <a:tint val="40000"/>
            <a:alpha val="90000"/>
            <a:hueOff val="10329230"/>
            <a:satOff val="-5624"/>
            <a:lumOff val="73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0329230"/>
              <a:satOff val="-5624"/>
              <a:lumOff val="7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Ecuaciones de 1º y 2º grado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Sistemas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Geometría</a:t>
          </a:r>
        </a:p>
      </dsp:txBody>
      <dsp:txXfrm>
        <a:off x="3029975" y="988519"/>
        <a:ext cx="2655484" cy="3359880"/>
      </dsp:txXfrm>
    </dsp:sp>
    <dsp:sp modelId="{5F96B599-847D-484E-ABDB-7FB7DAE0008F}">
      <dsp:nvSpPr>
        <dsp:cNvPr id="0" name=""/>
        <dsp:cNvSpPr/>
      </dsp:nvSpPr>
      <dsp:spPr>
        <a:xfrm>
          <a:off x="6057228" y="9318"/>
          <a:ext cx="2655484" cy="979200"/>
        </a:xfrm>
        <a:prstGeom prst="rect">
          <a:avLst/>
        </a:prstGeom>
        <a:gradFill rotWithShape="0">
          <a:gsLst>
            <a:gs pos="0">
              <a:schemeClr val="accent4">
                <a:hueOff val="20423033"/>
                <a:satOff val="-23986"/>
                <a:lumOff val="9216"/>
                <a:alphaOff val="0"/>
                <a:tint val="62000"/>
                <a:satMod val="180000"/>
              </a:schemeClr>
            </a:gs>
            <a:gs pos="65000">
              <a:schemeClr val="accent4">
                <a:hueOff val="20423033"/>
                <a:satOff val="-23986"/>
                <a:lumOff val="9216"/>
                <a:alphaOff val="0"/>
                <a:tint val="32000"/>
                <a:satMod val="250000"/>
              </a:schemeClr>
            </a:gs>
            <a:gs pos="100000">
              <a:schemeClr val="accent4">
                <a:hueOff val="20423033"/>
                <a:satOff val="-23986"/>
                <a:lumOff val="9216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3º Trimestre</a:t>
          </a:r>
        </a:p>
      </dsp:txBody>
      <dsp:txXfrm>
        <a:off x="6057228" y="9318"/>
        <a:ext cx="2655484" cy="979200"/>
      </dsp:txXfrm>
    </dsp:sp>
    <dsp:sp modelId="{6C1E9B58-58BB-4BC6-A826-2266F73BDE74}">
      <dsp:nvSpPr>
        <dsp:cNvPr id="0" name=""/>
        <dsp:cNvSpPr/>
      </dsp:nvSpPr>
      <dsp:spPr>
        <a:xfrm>
          <a:off x="6057228" y="988519"/>
          <a:ext cx="2655484" cy="3359880"/>
        </a:xfrm>
        <a:prstGeom prst="rect">
          <a:avLst/>
        </a:prstGeom>
        <a:solidFill>
          <a:schemeClr val="accent4">
            <a:tint val="40000"/>
            <a:alpha val="90000"/>
            <a:hueOff val="20658461"/>
            <a:satOff val="-11248"/>
            <a:lumOff val="147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20658461"/>
              <a:satOff val="-11248"/>
              <a:lumOff val="14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Funciones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Estadística y Probabilidad</a:t>
          </a:r>
        </a:p>
      </dsp:txBody>
      <dsp:txXfrm>
        <a:off x="6057228" y="988519"/>
        <a:ext cx="2655484" cy="3359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F629C-3114-4DA3-97C0-C118B826AB7C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52E53-2587-45BF-A5CE-6C502B0797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52E53-2587-45BF-A5CE-6C502B079738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29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11/9/23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chordemacanaz.es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8690" y="857233"/>
            <a:ext cx="7772400" cy="257176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dirty="0"/>
              <a:t>ASIGNATURA DE MATEMÁTICAS</a:t>
            </a:r>
            <a:br>
              <a:rPr lang="es-ES" sz="6000" dirty="0"/>
            </a:br>
            <a:r>
              <a:rPr lang="es-ES" sz="6000" dirty="0"/>
              <a:t>2º ESO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 rot="21480000">
            <a:off x="4214810" y="4446949"/>
            <a:ext cx="4843442" cy="6429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Profesor: Daniel Hernández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28662" y="6072206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IES MELCHOR DE MACANAZ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Olimpiada matemática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034E2E4A-86F1-F746-BB5B-4A2A22BD5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5148064" y="1340768"/>
            <a:ext cx="3638778" cy="50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8D13C1B-DDF9-0242-A0BC-1813A742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16179"/>
            <a:ext cx="4774631" cy="3580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Calculadora – Carnet Calculista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471489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14818"/>
            <a:ext cx="3929090" cy="241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400174"/>
            <a:ext cx="3571868" cy="28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70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Aula de las mates</a:t>
            </a:r>
          </a:p>
        </p:txBody>
      </p:sp>
      <p:pic>
        <p:nvPicPr>
          <p:cNvPr id="4097" name="Picture 1" descr="02_aula_m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358246" cy="400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2357422" y="5643578"/>
            <a:ext cx="650085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hlinkClick r:id="rId3"/>
              </a:rPr>
              <a:t>http://www.melchordemacanaz.es</a:t>
            </a:r>
            <a:r>
              <a:rPr lang="es-ES" dirty="0">
                <a:solidFill>
                  <a:srgbClr val="002060"/>
                </a:solidFill>
              </a:rPr>
              <a:t>  </a:t>
            </a:r>
            <a:r>
              <a:rPr lang="es-ES" dirty="0">
                <a:sym typeface="Wingdings" pitchFamily="2" charset="2"/>
              </a:rPr>
              <a:t> Aula de las Mates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>
                <a:solidFill>
                  <a:schemeClr val="accent1">
                    <a:lumMod val="50000"/>
                  </a:schemeClr>
                </a:solidFill>
              </a:rPr>
              <a:t>Matem</a:t>
            </a:r>
            <a:r>
              <a:rPr lang="es-ES" sz="3200" b="1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s-ES" sz="3200" b="1">
                <a:solidFill>
                  <a:schemeClr val="accent1">
                    <a:lumMod val="50000"/>
                  </a:schemeClr>
                </a:solidFill>
              </a:rPr>
              <a:t>tico.es</a:t>
            </a: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228688"/>
            <a:ext cx="6660232" cy="47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2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accent1">
                    <a:lumMod val="50000"/>
                  </a:schemeClr>
                </a:solidFill>
              </a:rPr>
              <a:t>Liveworksheets</a:t>
            </a: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6E60B3-2F96-0E4A-8EDA-03A03ECFE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84784"/>
            <a:ext cx="6372200" cy="43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accent1">
                    <a:lumMod val="50000"/>
                  </a:schemeClr>
                </a:solidFill>
              </a:rPr>
              <a:t>Classroom</a:t>
            </a: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12776"/>
            <a:ext cx="7524328" cy="414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4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accent1">
                    <a:lumMod val="50000"/>
                  </a:schemeClr>
                </a:solidFill>
              </a:rPr>
              <a:t>Classroom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 – Nuestra aula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31178A-8697-D542-9DA5-18BD1C25B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56" y="1268760"/>
            <a:ext cx="7164288" cy="47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Formulario de recogida de información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348" y="1428736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En el aula virtual…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858048" cy="379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Prueba de Evaluación Inicial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348" y="1428736"/>
            <a:ext cx="75009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2400" dirty="0"/>
              <a:t>Vamos a realizar una prueba de evaluación inicial para ver vuestro nivel en matemáticas.</a:t>
            </a:r>
          </a:p>
          <a:p>
            <a:pPr algn="just">
              <a:buFontTx/>
              <a:buChar char="-"/>
            </a:pPr>
            <a:endParaRPr lang="es-ES" sz="2400" dirty="0"/>
          </a:p>
          <a:p>
            <a:pPr algn="just"/>
            <a:r>
              <a:rPr lang="es-ES" sz="2400" dirty="0"/>
              <a:t>- La vamos a hacer online y obtendréis la nota al acabar.</a:t>
            </a:r>
          </a:p>
          <a:p>
            <a:endParaRPr lang="es-E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379910"/>
            <a:ext cx="5995846" cy="251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Cuadernillo de clase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748330-2DD1-BB4D-9659-DB5FC40FA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96" y="1071546"/>
            <a:ext cx="3672408" cy="523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Temas del Curso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33460627"/>
              </p:ext>
            </p:extLst>
          </p:nvPr>
        </p:nvGraphicFramePr>
        <p:xfrm>
          <a:off x="214282" y="928670"/>
          <a:ext cx="871543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42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Evaluación – Nota de la asignatura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48" y="1397001"/>
          <a:ext cx="7500991" cy="358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801">
                <a:tc gridSpan="2"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Para</a:t>
                      </a:r>
                      <a:r>
                        <a:rPr lang="es-E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cada unidad</a:t>
                      </a:r>
                      <a:endParaRPr lang="es-ES" sz="3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5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589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Estos porcentajes son aproximados porque se evalúa por criterios de evaluación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5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55508"/>
                  </a:ext>
                </a:extLst>
              </a:tr>
              <a:tr h="1092537">
                <a:tc>
                  <a:txBody>
                    <a:bodyPr/>
                    <a:lstStyle/>
                    <a:p>
                      <a:pPr algn="ctr"/>
                      <a:r>
                        <a:rPr lang="es-ES" sz="5400" dirty="0"/>
                        <a:t>70 %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5400" dirty="0"/>
                        <a:t>30 %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537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Examen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Informática, tareas, trabajos, participación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36464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14348" y="5294012"/>
            <a:ext cx="757242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La nota del trimestre y del curso será la nota ponderada de los criterios de evaluación.</a:t>
            </a:r>
          </a:p>
        </p:txBody>
      </p:sp>
    </p:spTree>
    <p:extLst>
      <p:ext uri="{BB962C8B-B14F-4D97-AF65-F5344CB8AC3E}">
        <p14:creationId xmlns:p14="http://schemas.microsoft.com/office/powerpoint/2010/main" val="20246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Exámenes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3857652" cy="5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9C93FCA4-300C-694C-A907-B591D4FEC9DD}"/>
              </a:ext>
            </a:extLst>
          </p:cNvPr>
          <p:cNvSpPr txBox="1"/>
          <p:nvPr/>
        </p:nvSpPr>
        <p:spPr>
          <a:xfrm>
            <a:off x="357158" y="1428736"/>
            <a:ext cx="3929090" cy="31700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000" dirty="0"/>
              <a:t>Evaluaremos al menos 2 unidades al trimestre.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/>
              <a:t>Al final de cada trimestre habrá una recuperación de las unidades suspensas.</a:t>
            </a:r>
          </a:p>
          <a:p>
            <a:pPr algn="just">
              <a:buFont typeface="Arial" pitchFamily="34" charset="0"/>
              <a:buChar char="•"/>
            </a:pPr>
            <a:endParaRPr lang="es-ES" sz="2000" dirty="0"/>
          </a:p>
          <a:p>
            <a:pPr algn="just">
              <a:buFont typeface="Arial" pitchFamily="34" charset="0"/>
              <a:buChar char="•"/>
            </a:pPr>
            <a:r>
              <a:rPr lang="es-ES" sz="2000" dirty="0"/>
              <a:t>Al final del curso habrá un examen final para recuperar los trimestres suspensos y para el que quiera subir nota.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gfm.elcorteingles.es/SGFM/dctm/IMAGENES02/201204/09/00106539322872___P1_1000x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5643578" cy="564357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Participación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929322" y="1428736"/>
            <a:ext cx="2928958" cy="14465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dirty="0"/>
              <a:t>Hay que conseguir al menos 7 positivos saliendo a la pizarra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929322" y="3215532"/>
            <a:ext cx="2928958" cy="178510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dirty="0"/>
              <a:t>Casi siempre será el azar el que determine a quién le toca salir cada día…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143512"/>
            <a:ext cx="2024060" cy="163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73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3885566"/>
            <a:ext cx="2868542" cy="28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Trabajo en casa – Cuaderno de tareas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779912" y="1500174"/>
            <a:ext cx="5078368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Realización de las tareas para casa y control del cuadernillo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94B6E305-E32B-1F42-A459-8B8704B71E61}"/>
              </a:ext>
            </a:extLst>
          </p:cNvPr>
          <p:cNvSpPr txBox="1"/>
          <p:nvPr/>
        </p:nvSpPr>
        <p:spPr>
          <a:xfrm>
            <a:off x="3779912" y="2508204"/>
            <a:ext cx="5076009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 vez de libreta vamos a utilizar un cuaderno de tareas que tiene un coste de 5€.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88671B-48B7-2D43-9C2D-7316E9AF0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04509"/>
            <a:ext cx="3134722" cy="4452553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2BFCE3C6-8646-7049-857F-CEAB2EDA223C}"/>
              </a:ext>
            </a:extLst>
          </p:cNvPr>
          <p:cNvSpPr txBox="1"/>
          <p:nvPr/>
        </p:nvSpPr>
        <p:spPr>
          <a:xfrm>
            <a:off x="3779912" y="3885566"/>
            <a:ext cx="2376264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Funda con hojas para explicaciones,  problemas adicionales y trabajos.</a:t>
            </a:r>
          </a:p>
        </p:txBody>
      </p:sp>
    </p:spTree>
    <p:extLst>
      <p:ext uri="{BB962C8B-B14F-4D97-AF65-F5344CB8AC3E}">
        <p14:creationId xmlns:p14="http://schemas.microsoft.com/office/powerpoint/2010/main" val="135266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Trabajos - Informática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348" y="1428736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Vamos a trabajar actividades con el ordenador un día a la semana…</a:t>
            </a:r>
          </a:p>
        </p:txBody>
      </p:sp>
      <p:pic>
        <p:nvPicPr>
          <p:cNvPr id="8193" name="topimg2_0" descr="04_425_317_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714620"/>
            <a:ext cx="4929222" cy="3671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topimg2_0" descr="05_425_317_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07" y="2928934"/>
            <a:ext cx="360047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3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Positivos Extra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5236441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982806"/>
            <a:ext cx="2928926" cy="387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785794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7559</TotalTime>
  <Words>308</Words>
  <Application>Microsoft Macintosh PowerPoint</Application>
  <PresentationFormat>Presentación en pantalla (4:3)</PresentationFormat>
  <Paragraphs>54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Lucida Sans Unicode</vt:lpstr>
      <vt:lpstr>Verdana</vt:lpstr>
      <vt:lpstr>Wingdings 2</vt:lpstr>
      <vt:lpstr>Wingdings 3</vt:lpstr>
      <vt:lpstr>Concurrencia</vt:lpstr>
      <vt:lpstr>ASIGNATURA DE MATEMÁTICAS 2º 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</dc:creator>
  <cp:lastModifiedBy>Dani h</cp:lastModifiedBy>
  <cp:revision>123</cp:revision>
  <dcterms:created xsi:type="dcterms:W3CDTF">2012-11-26T21:13:21Z</dcterms:created>
  <dcterms:modified xsi:type="dcterms:W3CDTF">2023-09-11T03:38:04Z</dcterms:modified>
</cp:coreProperties>
</file>