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8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FFCC"/>
    <a:srgbClr val="4F8151"/>
    <a:srgbClr val="FFFF01"/>
    <a:srgbClr val="00FFFF"/>
    <a:srgbClr val="00F41D"/>
    <a:srgbClr val="00184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76" d="100"/>
          <a:sy n="76" d="100"/>
        </p:scale>
        <p:origin x="-9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1502-4BA5-426D-9019-1E3463554088}" type="datetimeFigureOut">
              <a:rPr lang="es-ES" smtClean="0"/>
              <a:t>04/03/2015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27CB-1C40-4849-9A98-BCC7C8B15D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04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1502-4BA5-426D-9019-1E3463554088}" type="datetimeFigureOut">
              <a:rPr lang="es-ES" smtClean="0"/>
              <a:t>04/03/2015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27CB-1C40-4849-9A98-BCC7C8B15D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96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1502-4BA5-426D-9019-1E3463554088}" type="datetimeFigureOut">
              <a:rPr lang="es-ES" smtClean="0"/>
              <a:t>04/03/2015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27CB-1C40-4849-9A98-BCC7C8B15D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88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1502-4BA5-426D-9019-1E3463554088}" type="datetimeFigureOut">
              <a:rPr lang="es-ES" smtClean="0"/>
              <a:t>04/03/2015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27CB-1C40-4849-9A98-BCC7C8B15D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17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1502-4BA5-426D-9019-1E3463554088}" type="datetimeFigureOut">
              <a:rPr lang="es-ES" smtClean="0"/>
              <a:t>04/03/2015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27CB-1C40-4849-9A98-BCC7C8B15D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37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1502-4BA5-426D-9019-1E3463554088}" type="datetimeFigureOut">
              <a:rPr lang="es-ES" smtClean="0"/>
              <a:t>04/03/2015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27CB-1C40-4849-9A98-BCC7C8B15D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2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1502-4BA5-426D-9019-1E3463554088}" type="datetimeFigureOut">
              <a:rPr lang="es-ES" smtClean="0"/>
              <a:t>04/03/2015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27CB-1C40-4849-9A98-BCC7C8B15D0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1502-4BA5-426D-9019-1E3463554088}" type="datetimeFigureOut">
              <a:rPr lang="es-ES" smtClean="0"/>
              <a:t>04/03/2015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27CB-1C40-4849-9A98-BCC7C8B15D0C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1502-4BA5-426D-9019-1E3463554088}" type="datetimeFigureOut">
              <a:rPr lang="es-ES" smtClean="0"/>
              <a:t>04/03/2015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27CB-1C40-4849-9A98-BCC7C8B15D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03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1502-4BA5-426D-9019-1E3463554088}" type="datetimeFigureOut">
              <a:rPr lang="es-ES" smtClean="0"/>
              <a:t>04/03/2015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27CB-1C40-4849-9A98-BCC7C8B15D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26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1502-4BA5-426D-9019-1E3463554088}" type="datetimeFigureOut">
              <a:rPr lang="es-ES" smtClean="0"/>
              <a:t>04/03/2015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27CB-1C40-4849-9A98-BCC7C8B15D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45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2991502-4BA5-426D-9019-1E3463554088}" type="datetimeFigureOut">
              <a:rPr lang="es-ES" smtClean="0"/>
              <a:t>04/03/2015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A27CB-1C40-4849-9A98-BCC7C8B15D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05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000" dirty="0" err="1" smtClean="0">
                <a:solidFill>
                  <a:srgbClr val="00B0F0"/>
                </a:solidFill>
                <a:latin typeface="Berlin Sans FB" panose="020E0602020502020306" pitchFamily="34" charset="0"/>
              </a:rPr>
              <a:t>Installations</a:t>
            </a:r>
            <a:r>
              <a:rPr lang="es-ES" sz="80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es-ES" sz="8000" dirty="0" err="1" smtClean="0">
                <a:solidFill>
                  <a:srgbClr val="00B0F0"/>
                </a:solidFill>
                <a:latin typeface="Berlin Sans FB" panose="020E0602020502020306" pitchFamily="34" charset="0"/>
              </a:rPr>
              <a:t>sportives</a:t>
            </a:r>
            <a:r>
              <a:rPr lang="es-ES" sz="80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 et le </a:t>
            </a:r>
            <a:r>
              <a:rPr lang="es-ES" sz="8000" dirty="0" err="1" smtClean="0">
                <a:solidFill>
                  <a:srgbClr val="00B0F0"/>
                </a:solidFill>
                <a:latin typeface="Berlin Sans FB" panose="020E0602020502020306" pitchFamily="34" charset="0"/>
              </a:rPr>
              <a:t>parc</a:t>
            </a:r>
            <a:r>
              <a:rPr lang="es-ES" sz="80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endParaRPr lang="es-ES" sz="8000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72229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s-ES" sz="3800" dirty="0" err="1" smtClean="0">
                <a:solidFill>
                  <a:srgbClr val="00B050"/>
                </a:solidFill>
              </a:rPr>
              <a:t>Pour</a:t>
            </a:r>
            <a:r>
              <a:rPr lang="es-ES" sz="3800" dirty="0" smtClean="0"/>
              <a:t>: </a:t>
            </a:r>
          </a:p>
          <a:p>
            <a:r>
              <a:rPr lang="es-ES" sz="5400" dirty="0" smtClean="0">
                <a:solidFill>
                  <a:srgbClr val="4F8151"/>
                </a:solidFill>
              </a:rPr>
              <a:t>Soraya Melgares Luque</a:t>
            </a:r>
          </a:p>
          <a:p>
            <a:r>
              <a:rPr lang="es-ES" sz="5400" dirty="0" smtClean="0">
                <a:solidFill>
                  <a:srgbClr val="002060"/>
                </a:solidFill>
              </a:rPr>
              <a:t>Laura Mª Díaz Ruiz</a:t>
            </a:r>
          </a:p>
          <a:p>
            <a:r>
              <a:rPr lang="es-ES" sz="5200" dirty="0" smtClean="0">
                <a:solidFill>
                  <a:srgbClr val="FF0066"/>
                </a:solidFill>
              </a:rPr>
              <a:t>Mª Dolores Pérez Palacios</a:t>
            </a:r>
          </a:p>
          <a:p>
            <a:endParaRPr lang="es-ES" sz="5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4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315232" y="812756"/>
            <a:ext cx="7027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 le parc il y a un amphithéâtre pour des concerts et pour divers spectacles</a:t>
            </a:r>
            <a:endParaRPr lang="fr-F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84" y="2073906"/>
            <a:ext cx="29813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44" y="2287109"/>
            <a:ext cx="3466056" cy="297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31" y="4175720"/>
            <a:ext cx="3866366" cy="21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8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noFill/>
        </p:spPr>
        <p:txBody>
          <a:bodyPr/>
          <a:lstStyle/>
          <a:p>
            <a:r>
              <a:rPr lang="es-ES" dirty="0" smtClean="0"/>
              <a:t>                      </a:t>
            </a:r>
            <a:r>
              <a:rPr lang="fr-FR" sz="4800" dirty="0" smtClean="0">
                <a:solidFill>
                  <a:srgbClr val="00FFFF"/>
                </a:solidFill>
                <a:latin typeface="Berlin Sans FB" panose="020E0602020502020306" pitchFamily="34" charset="0"/>
              </a:rPr>
              <a:t>La carte d’</a:t>
            </a:r>
            <a:r>
              <a:rPr lang="fr-FR" sz="4800" dirty="0" err="1" smtClean="0">
                <a:solidFill>
                  <a:srgbClr val="00FFFF"/>
                </a:solidFill>
                <a:latin typeface="Berlin Sans FB" panose="020E0602020502020306" pitchFamily="34" charset="0"/>
              </a:rPr>
              <a:t>Hellín</a:t>
            </a:r>
            <a:endParaRPr lang="fr-FR" sz="4800" dirty="0">
              <a:solidFill>
                <a:srgbClr val="00FFFF"/>
              </a:solidFill>
              <a:latin typeface="Berlin Sans FB" panose="020E0602020502020306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3" y="1151467"/>
            <a:ext cx="8280400" cy="5266266"/>
          </a:xfrm>
        </p:spPr>
      </p:pic>
    </p:spTree>
    <p:extLst>
      <p:ext uri="{BB962C8B-B14F-4D97-AF65-F5344CB8AC3E}">
        <p14:creationId xmlns:p14="http://schemas.microsoft.com/office/powerpoint/2010/main" val="16648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967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    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fr-FR" sz="6000" dirty="0" smtClean="0">
                <a:solidFill>
                  <a:srgbClr val="00FFFF"/>
                </a:solidFill>
                <a:latin typeface="Berlin Sans FB" panose="020E0602020502020306" pitchFamily="34" charset="0"/>
              </a:rPr>
              <a:t>Notre lycée est à côté de la plus part des installations sportives </a:t>
            </a:r>
            <a:endParaRPr lang="fr-FR" sz="6000" dirty="0">
              <a:solidFill>
                <a:srgbClr val="00FFFF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3096" y="2117596"/>
            <a:ext cx="6116975" cy="41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5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41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          </a:t>
            </a:r>
            <a:r>
              <a:rPr lang="fr-FR" sz="5400" dirty="0" smtClean="0">
                <a:solidFill>
                  <a:srgbClr val="00FFFF"/>
                </a:solidFill>
                <a:latin typeface="Berlin Sans FB" panose="020E0602020502020306" pitchFamily="34" charset="0"/>
              </a:rPr>
              <a:t>Les installations sportives</a:t>
            </a:r>
            <a:r>
              <a:rPr lang="fr-FR" sz="5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/>
            </a:r>
            <a:br>
              <a:rPr lang="fr-FR" sz="5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</a:br>
            <a:r>
              <a:rPr lang="fr-FR" sz="5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             </a:t>
            </a:r>
            <a:r>
              <a:rPr lang="fr-FR" sz="2800" b="1" dirty="0" smtClean="0">
                <a:latin typeface="Berlin Sans FB" panose="020E0602020502020306" pitchFamily="34" charset="0"/>
              </a:rPr>
              <a:t> Stades de football</a:t>
            </a:r>
            <a:br>
              <a:rPr lang="fr-FR" sz="2800" b="1" dirty="0" smtClean="0">
                <a:latin typeface="Berlin Sans FB" panose="020E0602020502020306" pitchFamily="34" charset="0"/>
              </a:rPr>
            </a:br>
            <a:r>
              <a:rPr lang="fr-FR" sz="2800" b="1" dirty="0" smtClean="0">
                <a:latin typeface="Berlin Sans FB" panose="020E0602020502020306" pitchFamily="34" charset="0"/>
              </a:rPr>
              <a:t>Le plus grand s’appelle « Santa Ana »</a:t>
            </a:r>
            <a:endParaRPr lang="fr-FR" sz="5400" b="1" dirty="0">
              <a:latin typeface="Berlin Sans FB" panose="020E0602020502020306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54" y="1876816"/>
            <a:ext cx="4822521" cy="2873095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02" y="3066789"/>
            <a:ext cx="5705698" cy="305843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041742" y="5298510"/>
            <a:ext cx="4133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Quant au plus petit, on l’utilise avec les profs d’Éducation </a:t>
            </a:r>
            <a:r>
              <a:rPr lang="fr-FR" dirty="0" err="1" smtClean="0"/>
              <a:t>Pysique</a:t>
            </a:r>
            <a:r>
              <a:rPr lang="fr-FR" dirty="0" smtClean="0"/>
              <a:t> pour leur cours. </a:t>
            </a:r>
          </a:p>
          <a:p>
            <a:r>
              <a:rPr lang="fr-FR" dirty="0" smtClean="0"/>
              <a:t>On utilise aussi la piste d’athlétisme et le stade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6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41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500" dirty="0" smtClean="0">
                <a:latin typeface="Berlin Sans FB" panose="020E0602020502020306" pitchFamily="34" charset="0"/>
              </a:rPr>
              <a:t>Le centre de sport municipal: pour jouer au basket, au volley-ball, au hand-ball, …</a:t>
            </a:r>
            <a:endParaRPr lang="fr-FR" sz="2500" dirty="0">
              <a:latin typeface="Berlin Sans FB" panose="020E0602020502020306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8" y="1384978"/>
            <a:ext cx="2650279" cy="307384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28" y="1209613"/>
            <a:ext cx="3282183" cy="322460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9071" y="4568412"/>
            <a:ext cx="430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a deus piscine: la piscine couverte et climatisée et d’autre qui est ouverte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25" y="4113025"/>
            <a:ext cx="3691003" cy="242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47" y="4568412"/>
            <a:ext cx="3092893" cy="209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3" y="5214743"/>
            <a:ext cx="2610894" cy="145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0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127" y="0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      </a:t>
            </a:r>
            <a:r>
              <a:rPr lang="fr-FR" sz="5400" dirty="0" smtClean="0">
                <a:solidFill>
                  <a:srgbClr val="00FFFF"/>
                </a:solidFill>
                <a:latin typeface="Berlin Sans FB" panose="020E0602020502020306" pitchFamily="34" charset="0"/>
              </a:rPr>
              <a:t>Le par et l’enceinte pour la foire</a:t>
            </a:r>
            <a:endParaRPr lang="fr-FR" sz="5400" dirty="0">
              <a:solidFill>
                <a:srgbClr val="00FFFF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2" y="1455173"/>
            <a:ext cx="5706473" cy="364292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008" y="1455173"/>
            <a:ext cx="3686124" cy="245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8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550" y="505129"/>
            <a:ext cx="10515600" cy="1325562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FFFF"/>
                </a:solidFill>
                <a:latin typeface="Berlin Sans FB" panose="020E0602020502020306" pitchFamily="34" charset="0"/>
              </a:rPr>
              <a:t>Le </a:t>
            </a:r>
            <a:r>
              <a:rPr lang="es-ES" dirty="0" err="1" smtClean="0">
                <a:solidFill>
                  <a:srgbClr val="00FFFF"/>
                </a:solidFill>
                <a:latin typeface="Berlin Sans FB" panose="020E0602020502020306" pitchFamily="34" charset="0"/>
              </a:rPr>
              <a:t>parc</a:t>
            </a:r>
            <a:r>
              <a:rPr lang="es-ES" dirty="0" smtClean="0">
                <a:solidFill>
                  <a:srgbClr val="00FFFF"/>
                </a:solidFill>
                <a:latin typeface="Berlin Sans FB" panose="020E0602020502020306" pitchFamily="34" charset="0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Berlin Sans FB" panose="020E0602020502020306" pitchFamily="34" charset="0"/>
              </a:rPr>
              <a:t>s’appelle</a:t>
            </a:r>
            <a:r>
              <a:rPr lang="es-ES" dirty="0" smtClean="0">
                <a:solidFill>
                  <a:srgbClr val="00FFFF"/>
                </a:solidFill>
                <a:latin typeface="Berlin Sans FB" panose="020E0602020502020306" pitchFamily="34" charset="0"/>
              </a:rPr>
              <a:t> Vicente </a:t>
            </a:r>
            <a:r>
              <a:rPr lang="es-ES" dirty="0" err="1" smtClean="0">
                <a:solidFill>
                  <a:srgbClr val="00FFFF"/>
                </a:solidFill>
                <a:latin typeface="Berlin Sans FB" panose="020E0602020502020306" pitchFamily="34" charset="0"/>
              </a:rPr>
              <a:t>Garaulet</a:t>
            </a:r>
            <a:r>
              <a:rPr lang="es-ES" dirty="0" smtClean="0">
                <a:solidFill>
                  <a:srgbClr val="00FFFF"/>
                </a:solidFill>
                <a:latin typeface="Berlin Sans FB" panose="020E0602020502020306" pitchFamily="34" charset="0"/>
              </a:rPr>
              <a:t> Sequero</a:t>
            </a:r>
            <a:endParaRPr lang="es-ES" dirty="0">
              <a:solidFill>
                <a:srgbClr val="00FFFF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32" y="1830691"/>
            <a:ext cx="7730836" cy="4347556"/>
          </a:xfrm>
        </p:spPr>
      </p:pic>
    </p:spTree>
    <p:extLst>
      <p:ext uri="{BB962C8B-B14F-4D97-AF65-F5344CB8AC3E}">
        <p14:creationId xmlns:p14="http://schemas.microsoft.com/office/powerpoint/2010/main" val="40807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550" y="505129"/>
            <a:ext cx="10515600" cy="1325562"/>
          </a:xfrm>
        </p:spPr>
        <p:txBody>
          <a:bodyPr>
            <a:normAutofit/>
          </a:bodyPr>
          <a:lstStyle/>
          <a:p>
            <a:r>
              <a:rPr lang="es-ES" dirty="0" err="1" smtClean="0">
                <a:solidFill>
                  <a:srgbClr val="00FFFF"/>
                </a:solidFill>
                <a:latin typeface="Berlin Sans FB" panose="020E0602020502020306" pitchFamily="34" charset="0"/>
              </a:rPr>
              <a:t>L’enceinte</a:t>
            </a:r>
            <a:r>
              <a:rPr lang="es-ES" dirty="0" smtClean="0">
                <a:solidFill>
                  <a:srgbClr val="00FFFF"/>
                </a:solidFill>
                <a:latin typeface="Berlin Sans FB" panose="020E0602020502020306" pitchFamily="34" charset="0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Berlin Sans FB" panose="020E0602020502020306" pitchFamily="34" charset="0"/>
              </a:rPr>
              <a:t>s’appelle</a:t>
            </a:r>
            <a:r>
              <a:rPr lang="es-ES" dirty="0" smtClean="0">
                <a:solidFill>
                  <a:srgbClr val="00FFFF"/>
                </a:solidFill>
                <a:latin typeface="Berlin Sans FB" panose="020E0602020502020306" pitchFamily="34" charset="0"/>
              </a:rPr>
              <a:t> </a:t>
            </a:r>
            <a:r>
              <a:rPr lang="es-ES" dirty="0" smtClean="0">
                <a:solidFill>
                  <a:srgbClr val="00FFFF"/>
                </a:solidFill>
                <a:latin typeface="Berlin Sans FB" panose="020E0602020502020306" pitchFamily="34" charset="0"/>
              </a:rPr>
              <a:t>Baldomero Marín Ruiz  </a:t>
            </a:r>
            <a:endParaRPr lang="es-ES" dirty="0">
              <a:solidFill>
                <a:srgbClr val="00FFFF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098" name="Picture 2" descr="http://elfarodehellin.com/wp-content/uploads/2014/12/20090915-SOPORTALES-RECINTO-FERIALweb-66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05" y="1841326"/>
            <a:ext cx="7942692" cy="451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550" y="505129"/>
            <a:ext cx="10515600" cy="132556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FFFF"/>
                </a:solidFill>
                <a:latin typeface="Berlin Sans FB" panose="020E0602020502020306" pitchFamily="34" charset="0"/>
              </a:rPr>
              <a:t>MELCHOR SOLIDARIO, dans le parc</a:t>
            </a:r>
            <a:br>
              <a:rPr lang="fr-FR" dirty="0" smtClean="0">
                <a:solidFill>
                  <a:srgbClr val="00FFFF"/>
                </a:solidFill>
                <a:latin typeface="Berlin Sans FB" panose="020E0602020502020306" pitchFamily="34" charset="0"/>
              </a:rPr>
            </a:br>
            <a:r>
              <a:rPr lang="fr-FR" sz="1800" dirty="0" smtClean="0">
                <a:solidFill>
                  <a:srgbClr val="00FFFF"/>
                </a:solidFill>
                <a:latin typeface="Berlin Sans FB" panose="020E0602020502020306" pitchFamily="34" charset="0"/>
              </a:rPr>
              <a:t>On organise une compétition avec tous les élèves du lycée pour prendre des aliments pour le personnes qui ont des problèmes économiques</a:t>
            </a:r>
            <a:endParaRPr lang="fr-FR" dirty="0">
              <a:solidFill>
                <a:srgbClr val="00FFFF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5498"/>
            <a:ext cx="2734850" cy="20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34" y="2441010"/>
            <a:ext cx="2340280" cy="175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46" y="452176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17" y="394556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5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5" y="0"/>
            <a:ext cx="2862690" cy="1928792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3" y="3955092"/>
            <a:ext cx="2872306" cy="19352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68" y="4922727"/>
            <a:ext cx="2020071" cy="13610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27" y="156861"/>
            <a:ext cx="2699038" cy="174709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569918" y="3955092"/>
            <a:ext cx="2793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petite piste pour que les enfants puissent pratiquer avec des voitures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86" y="450741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25" y="3670191"/>
            <a:ext cx="2964044" cy="222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818005" y="6172106"/>
            <a:ext cx="291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les plus petits</a:t>
            </a:r>
            <a:endParaRPr lang="fr-F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4913"/>
            <a:ext cx="2286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7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TM02900722[[fn=IonSalaDeReuniones]]</Template>
  <TotalTime>108</TotalTime>
  <Words>141</Words>
  <Application>Microsoft Office PowerPoint</Application>
  <PresentationFormat>Personalizado</PresentationFormat>
  <Paragraphs>19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HDOfficeLightV0</vt:lpstr>
      <vt:lpstr>Installations sportives et le parc </vt:lpstr>
      <vt:lpstr>                         Notre lycée est à côté de la plus part des installations sportives </vt:lpstr>
      <vt:lpstr>           Les installations sportives                Stades de football Le plus grand s’appelle « Santa Ana »</vt:lpstr>
      <vt:lpstr>Le centre de sport municipal: pour jouer au basket, au volley-ball, au hand-ball, …</vt:lpstr>
      <vt:lpstr>       Le par et l’enceinte pour la foire</vt:lpstr>
      <vt:lpstr>Le parc s’appelle Vicente Garaulet Sequero</vt:lpstr>
      <vt:lpstr>L’enceinte s’appelle Baldomero Marín Ruiz  </vt:lpstr>
      <vt:lpstr>MELCHOR SOLIDARIO, dans le parc On organise une compétition avec tous les élèves du lycée pour prendre des aliments pour le personnes qui ont des problèmes économiques</vt:lpstr>
      <vt:lpstr>Presentación de PowerPoint</vt:lpstr>
      <vt:lpstr>Presentación de PowerPoint</vt:lpstr>
      <vt:lpstr>                      La carte d’Hellín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Installations sportives et le parc</dc:title>
  <dc:creator>LOLA</dc:creator>
  <cp:lastModifiedBy>Luffi</cp:lastModifiedBy>
  <cp:revision>16</cp:revision>
  <dcterms:created xsi:type="dcterms:W3CDTF">2015-02-21T16:53:40Z</dcterms:created>
  <dcterms:modified xsi:type="dcterms:W3CDTF">2015-03-04T22:21:18Z</dcterms:modified>
</cp:coreProperties>
</file>