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944216"/>
          </a:xfrm>
        </p:spPr>
        <p:txBody>
          <a:bodyPr>
            <a:normAutofit/>
          </a:bodyPr>
          <a:lstStyle/>
          <a:p>
            <a:pPr algn="l"/>
            <a:r>
              <a:rPr lang="fr-FR" sz="4800" b="1" dirty="0" smtClean="0">
                <a:solidFill>
                  <a:schemeClr val="accent3">
                    <a:lumMod val="75000"/>
                  </a:schemeClr>
                </a:solidFill>
              </a:rPr>
              <a:t>Une colline très </a:t>
            </a:r>
            <a:r>
              <a:rPr lang="fr-FR" sz="4800" b="1" dirty="0" smtClean="0">
                <a:solidFill>
                  <a:schemeClr val="accent3">
                    <a:lumMod val="75000"/>
                  </a:schemeClr>
                </a:solidFill>
              </a:rPr>
              <a:t>importante: </a:t>
            </a:r>
            <a:endParaRPr lang="fr-FR" sz="4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07975" y="1772816"/>
            <a:ext cx="7936433" cy="3217912"/>
          </a:xfrm>
        </p:spPr>
        <p:txBody>
          <a:bodyPr>
            <a:noAutofit/>
          </a:bodyPr>
          <a:lstStyle/>
          <a:p>
            <a:r>
              <a:rPr lang="fr-FR" sz="6000" b="1" dirty="0" smtClean="0">
                <a:solidFill>
                  <a:schemeClr val="accent2">
                    <a:lumMod val="75000"/>
                  </a:schemeClr>
                </a:solidFill>
              </a:rPr>
              <a:t>Le </a:t>
            </a:r>
            <a:r>
              <a:rPr lang="fr-FR" sz="6000" b="1" dirty="0" smtClean="0">
                <a:solidFill>
                  <a:schemeClr val="accent2">
                    <a:lumMod val="75000"/>
                  </a:schemeClr>
                </a:solidFill>
              </a:rPr>
              <a:t>colline du </a:t>
            </a:r>
            <a:r>
              <a:rPr lang="fr-FR" sz="6000" b="1" dirty="0" smtClean="0">
                <a:solidFill>
                  <a:schemeClr val="accent2">
                    <a:lumMod val="75000"/>
                  </a:schemeClr>
                </a:solidFill>
              </a:rPr>
              <a:t>Pin</a:t>
            </a:r>
          </a:p>
          <a:p>
            <a:r>
              <a:rPr lang="fr-FR" sz="2800" dirty="0"/>
              <a:t>De cette colline on peut voir notre village , notre arène, « el </a:t>
            </a:r>
            <a:r>
              <a:rPr lang="fr-FR" sz="2800" dirty="0" err="1"/>
              <a:t>Calvario</a:t>
            </a:r>
            <a:r>
              <a:rPr lang="fr-FR" sz="2800" dirty="0"/>
              <a:t> », des clochers, etc</a:t>
            </a:r>
            <a:r>
              <a:rPr lang="fr-FR" sz="2800" dirty="0" smtClean="0"/>
              <a:t>.</a:t>
            </a:r>
          </a:p>
          <a:p>
            <a:endParaRPr lang="fr-FR" sz="28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AutoShape 2" descr="Resultado de imagen de cerro del pino en hell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388" y="3895254"/>
            <a:ext cx="1849375" cy="1910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Resultado de imagen de hellin desde el cerro del pi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090764"/>
            <a:ext cx="267652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quetiempo.es/fotos/hellin/el-santuario-del-rosario-desde-el-cerro-gordo-_6492618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365104"/>
            <a:ext cx="2099403" cy="157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1.bp.blogspot.com/_92ven6cLZ2s/R-5Wi8-1GqI/AAAAAAAAABI/RZSeOfO6cPE/s320/Cerro+del+Pino%28blanco+y+negro%2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488202"/>
            <a:ext cx="1908101" cy="143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2572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>C’est une colline où la Vierge du Pin est situé en haut. </a:t>
            </a:r>
            <a:r>
              <a:rPr lang="fr-FR" b="1" dirty="0"/>
              <a:t/>
            </a:r>
            <a:br>
              <a:rPr lang="fr-FR" b="1" dirty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fête du  pèlerinage.</a:t>
            </a:r>
            <a:br>
              <a:rPr lang="fr-FR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b="1" dirty="0"/>
              <a:t>Les </a:t>
            </a:r>
            <a:r>
              <a:rPr lang="fr-FR" b="1" dirty="0" smtClean="0"/>
              <a:t>voisins </a:t>
            </a:r>
            <a:r>
              <a:rPr lang="fr-FR" b="1" dirty="0"/>
              <a:t>d’</a:t>
            </a:r>
            <a:r>
              <a:rPr lang="fr-FR" b="1" dirty="0" err="1"/>
              <a:t>Hellín</a:t>
            </a:r>
            <a:r>
              <a:rPr lang="fr-FR" b="1" dirty="0"/>
              <a:t> vont a la colline pour visiter la Vierge avec des </a:t>
            </a:r>
            <a:r>
              <a:rPr lang="fr-FR" b="1" dirty="0" smtClean="0"/>
              <a:t>fleurs et pour prier</a:t>
            </a:r>
            <a:r>
              <a:rPr lang="fr-FR" b="1" dirty="0"/>
              <a:t/>
            </a:r>
            <a:br>
              <a:rPr lang="fr-FR" b="1" dirty="0"/>
            </a:b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24744"/>
            <a:ext cx="1571253" cy="1463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365104"/>
            <a:ext cx="2493640" cy="1870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36551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22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Une colline très importante: </vt:lpstr>
      <vt:lpstr>       C’est une colline où la Vierge du Pin est situé en haut.   La fête du  pèlerinage. Les voisins d’Hellín vont a la colline pour visiter la Vierge avec des fleurs et pour prier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Une colline très importante</dc:title>
  <dc:creator>los jimenez</dc:creator>
  <cp:lastModifiedBy>Luffi</cp:lastModifiedBy>
  <cp:revision>11</cp:revision>
  <dcterms:created xsi:type="dcterms:W3CDTF">2015-03-02T16:47:57Z</dcterms:created>
  <dcterms:modified xsi:type="dcterms:W3CDTF">2015-03-04T20:49:45Z</dcterms:modified>
</cp:coreProperties>
</file>